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0" r:id="rId3"/>
    <p:sldId id="301" r:id="rId4"/>
    <p:sldId id="302" r:id="rId5"/>
    <p:sldId id="303" r:id="rId6"/>
    <p:sldId id="308" r:id="rId7"/>
    <p:sldId id="304" r:id="rId8"/>
    <p:sldId id="319" r:id="rId9"/>
    <p:sldId id="309" r:id="rId10"/>
    <p:sldId id="305" r:id="rId11"/>
    <p:sldId id="313" r:id="rId12"/>
    <p:sldId id="307" r:id="rId13"/>
    <p:sldId id="317" r:id="rId14"/>
    <p:sldId id="315" r:id="rId15"/>
    <p:sldId id="316" r:id="rId16"/>
    <p:sldId id="311" r:id="rId17"/>
    <p:sldId id="312" r:id="rId18"/>
    <p:sldId id="318" r:id="rId1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990000"/>
    <a:srgbClr val="A5A4BD"/>
    <a:srgbClr val="E0E0E0"/>
    <a:srgbClr val="06863A"/>
    <a:srgbClr val="7B3294"/>
    <a:srgbClr val="C2A5CF"/>
    <a:srgbClr val="008837"/>
    <a:srgbClr val="A6DBA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5130A-DD91-40BD-8D0B-3A242CD79CE2}" v="34" dt="2023-06-29T15:37:0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247" autoAdjust="0"/>
  </p:normalViewPr>
  <p:slideViewPr>
    <p:cSldViewPr snapToGrid="0">
      <p:cViewPr>
        <p:scale>
          <a:sx n="60" d="100"/>
          <a:sy n="60" d="100"/>
        </p:scale>
        <p:origin x="1896" y="996"/>
      </p:cViewPr>
      <p:guideLst/>
    </p:cSldViewPr>
  </p:slideViewPr>
  <p:outlineViewPr>
    <p:cViewPr>
      <p:scale>
        <a:sx n="33" d="100"/>
        <a:sy n="33" d="100"/>
      </p:scale>
      <p:origin x="0" y="-11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. Etienne" userId="548ca848fa015ccd" providerId="LiveId" clId="{42F5130A-DD91-40BD-8D0B-3A242CD79CE2}"/>
    <pc:docChg chg="undo custSel addSld delSld modSld modMainMaster">
      <pc:chgData name="Tom W. Etienne" userId="548ca848fa015ccd" providerId="LiveId" clId="{42F5130A-DD91-40BD-8D0B-3A242CD79CE2}" dt="2023-06-29T15:37:17.002" v="5436" actId="9405"/>
      <pc:docMkLst>
        <pc:docMk/>
      </pc:docMkLst>
      <pc:sldChg chg="modSp mod">
        <pc:chgData name="Tom W. Etienne" userId="548ca848fa015ccd" providerId="LiveId" clId="{42F5130A-DD91-40BD-8D0B-3A242CD79CE2}" dt="2023-06-28T09:52:16.976" v="455" actId="1036"/>
        <pc:sldMkLst>
          <pc:docMk/>
          <pc:sldMk cId="2106883298" sldId="256"/>
        </pc:sldMkLst>
        <pc:spChg chg="mod">
          <ac:chgData name="Tom W. Etienne" userId="548ca848fa015ccd" providerId="LiveId" clId="{42F5130A-DD91-40BD-8D0B-3A242CD79CE2}" dt="2023-06-28T09:51:29.889" v="433" actId="1035"/>
          <ac:spMkLst>
            <pc:docMk/>
            <pc:sldMk cId="2106883298" sldId="256"/>
            <ac:spMk id="2" creationId="{3EF89264-B566-1B90-2351-F38A3B17F3D4}"/>
          </ac:spMkLst>
        </pc:spChg>
        <pc:spChg chg="mod">
          <ac:chgData name="Tom W. Etienne" userId="548ca848fa015ccd" providerId="LiveId" clId="{42F5130A-DD91-40BD-8D0B-3A242CD79CE2}" dt="2023-06-28T09:51:29.889" v="433" actId="1035"/>
          <ac:spMkLst>
            <pc:docMk/>
            <pc:sldMk cId="2106883298" sldId="256"/>
            <ac:spMk id="3" creationId="{FA18A3D0-CE60-D0DA-2E91-A2C3D1C426F3}"/>
          </ac:spMkLst>
        </pc:spChg>
        <pc:spChg chg="mod">
          <ac:chgData name="Tom W. Etienne" userId="548ca848fa015ccd" providerId="LiveId" clId="{42F5130A-DD91-40BD-8D0B-3A242CD79CE2}" dt="2023-06-28T09:52:16.976" v="455" actId="1036"/>
          <ac:spMkLst>
            <pc:docMk/>
            <pc:sldMk cId="2106883298" sldId="256"/>
            <ac:spMk id="4" creationId="{5DEC956E-7778-980E-D907-79FE05568EEA}"/>
          </ac:spMkLst>
        </pc:spChg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830723455" sldId="257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77866193" sldId="260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4112837262" sldId="261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915943643" sldId="262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476789788" sldId="263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263138215" sldId="264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767102128" sldId="266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299840280" sldId="267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167886491" sldId="268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693007186" sldId="269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373495797" sldId="270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220709367" sldId="271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441337729" sldId="273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086733541" sldId="274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077640752" sldId="275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631789026" sldId="276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126675749" sldId="277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4172170799" sldId="282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803348550" sldId="283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405827655" sldId="284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515309102" sldId="285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705406249" sldId="286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708505690" sldId="287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944963319" sldId="288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792749263" sldId="289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179726078" sldId="290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171865327" sldId="291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4203519827" sldId="292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273309821" sldId="293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280688522" sldId="294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108061243" sldId="295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310095133" sldId="296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612368376" sldId="297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129029364" sldId="298"/>
        </pc:sldMkLst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745976073" sldId="299"/>
        </pc:sldMkLst>
      </pc:sldChg>
      <pc:sldChg chg="modSp mod">
        <pc:chgData name="Tom W. Etienne" userId="548ca848fa015ccd" providerId="LiveId" clId="{42F5130A-DD91-40BD-8D0B-3A242CD79CE2}" dt="2023-06-28T16:33:40.498" v="4591" actId="20577"/>
        <pc:sldMkLst>
          <pc:docMk/>
          <pc:sldMk cId="2927700307" sldId="300"/>
        </pc:sldMkLst>
        <pc:spChg chg="mod">
          <ac:chgData name="Tom W. Etienne" userId="548ca848fa015ccd" providerId="LiveId" clId="{42F5130A-DD91-40BD-8D0B-3A242CD79CE2}" dt="2023-06-28T09:46:57.670" v="74" actId="20577"/>
          <ac:spMkLst>
            <pc:docMk/>
            <pc:sldMk cId="2927700307" sldId="300"/>
            <ac:spMk id="2" creationId="{A7701337-73A8-F541-DDCB-4E32ABB9EE17}"/>
          </ac:spMkLst>
        </pc:spChg>
        <pc:spChg chg="mod">
          <ac:chgData name="Tom W. Etienne" userId="548ca848fa015ccd" providerId="LiveId" clId="{42F5130A-DD91-40BD-8D0B-3A242CD79CE2}" dt="2023-06-28T16:33:40.498" v="4591" actId="20577"/>
          <ac:spMkLst>
            <pc:docMk/>
            <pc:sldMk cId="2927700307" sldId="300"/>
            <ac:spMk id="3" creationId="{776D1EF4-73DF-3DA6-325A-3555745442F6}"/>
          </ac:spMkLst>
        </pc:spChg>
      </pc:sldChg>
      <pc:sldChg chg="addSp delSp modSp new mod">
        <pc:chgData name="Tom W. Etienne" userId="548ca848fa015ccd" providerId="LiveId" clId="{42F5130A-DD91-40BD-8D0B-3A242CD79CE2}" dt="2023-06-28T15:39:42.457" v="1675" actId="20577"/>
        <pc:sldMkLst>
          <pc:docMk/>
          <pc:sldMk cId="1478117520" sldId="301"/>
        </pc:sldMkLst>
        <pc:spChg chg="mod">
          <ac:chgData name="Tom W. Etienne" userId="548ca848fa015ccd" providerId="LiveId" clId="{42F5130A-DD91-40BD-8D0B-3A242CD79CE2}" dt="2023-06-28T14:36:35.569" v="853" actId="20577"/>
          <ac:spMkLst>
            <pc:docMk/>
            <pc:sldMk cId="1478117520" sldId="301"/>
            <ac:spMk id="2" creationId="{7B261B9F-B0BF-F66F-80AC-6C0F1EF16175}"/>
          </ac:spMkLst>
        </pc:spChg>
        <pc:spChg chg="mod">
          <ac:chgData name="Tom W. Etienne" userId="548ca848fa015ccd" providerId="LiveId" clId="{42F5130A-DD91-40BD-8D0B-3A242CD79CE2}" dt="2023-06-28T15:39:42.457" v="1675" actId="20577"/>
          <ac:spMkLst>
            <pc:docMk/>
            <pc:sldMk cId="1478117520" sldId="301"/>
            <ac:spMk id="3" creationId="{296A3CD8-980E-5153-684C-C86BE4B7C4D1}"/>
          </ac:spMkLst>
        </pc:spChg>
        <pc:spChg chg="mod">
          <ac:chgData name="Tom W. Etienne" userId="548ca848fa015ccd" providerId="LiveId" clId="{42F5130A-DD91-40BD-8D0B-3A242CD79CE2}" dt="2023-06-28T09:47:05.740" v="82" actId="20577"/>
          <ac:spMkLst>
            <pc:docMk/>
            <pc:sldMk cId="1478117520" sldId="301"/>
            <ac:spMk id="5" creationId="{D0C74BE1-628B-4C32-CF21-183F82A956E6}"/>
          </ac:spMkLst>
        </pc:spChg>
        <pc:spChg chg="add del">
          <ac:chgData name="Tom W. Etienne" userId="548ca848fa015ccd" providerId="LiveId" clId="{42F5130A-DD91-40BD-8D0B-3A242CD79CE2}" dt="2023-06-28T09:56:36.510" v="494" actId="22"/>
          <ac:spMkLst>
            <pc:docMk/>
            <pc:sldMk cId="1478117520" sldId="301"/>
            <ac:spMk id="7" creationId="{DBE82EDD-45FE-92BF-C69E-7EAEE2DF43D4}"/>
          </ac:spMkLst>
        </pc:spChg>
      </pc:sldChg>
      <pc:sldChg chg="del">
        <pc:chgData name="Tom W. Etienne" userId="548ca848fa015ccd" providerId="LiveId" clId="{42F5130A-DD91-40BD-8D0B-3A242CD79CE2}" dt="2023-06-28T09:45:31.469" v="0" actId="47"/>
        <pc:sldMkLst>
          <pc:docMk/>
          <pc:sldMk cId="1963303947" sldId="301"/>
        </pc:sldMkLst>
      </pc:sldChg>
      <pc:sldChg chg="modSp add mod">
        <pc:chgData name="Tom W. Etienne" userId="548ca848fa015ccd" providerId="LiveId" clId="{42F5130A-DD91-40BD-8D0B-3A242CD79CE2}" dt="2023-06-29T15:08:11.318" v="5046" actId="20577"/>
        <pc:sldMkLst>
          <pc:docMk/>
          <pc:sldMk cId="4071830546" sldId="302"/>
        </pc:sldMkLst>
        <pc:spChg chg="mod">
          <ac:chgData name="Tom W. Etienne" userId="548ca848fa015ccd" providerId="LiveId" clId="{42F5130A-DD91-40BD-8D0B-3A242CD79CE2}" dt="2023-06-28T14:44:15.779" v="1111" actId="20577"/>
          <ac:spMkLst>
            <pc:docMk/>
            <pc:sldMk cId="4071830546" sldId="302"/>
            <ac:spMk id="2" creationId="{7B261B9F-B0BF-F66F-80AC-6C0F1EF16175}"/>
          </ac:spMkLst>
        </pc:spChg>
        <pc:spChg chg="mod">
          <ac:chgData name="Tom W. Etienne" userId="548ca848fa015ccd" providerId="LiveId" clId="{42F5130A-DD91-40BD-8D0B-3A242CD79CE2}" dt="2023-06-29T15:08:11.318" v="5046" actId="20577"/>
          <ac:spMkLst>
            <pc:docMk/>
            <pc:sldMk cId="4071830546" sldId="302"/>
            <ac:spMk id="3" creationId="{296A3CD8-980E-5153-684C-C86BE4B7C4D1}"/>
          </ac:spMkLst>
        </pc:spChg>
      </pc:sldChg>
      <pc:sldChg chg="modSp new mod">
        <pc:chgData name="Tom W. Etienne" userId="548ca848fa015ccd" providerId="LiveId" clId="{42F5130A-DD91-40BD-8D0B-3A242CD79CE2}" dt="2023-06-29T15:09:54.691" v="5056" actId="20577"/>
        <pc:sldMkLst>
          <pc:docMk/>
          <pc:sldMk cId="3177153053" sldId="303"/>
        </pc:sldMkLst>
        <pc:spChg chg="mod">
          <ac:chgData name="Tom W. Etienne" userId="548ca848fa015ccd" providerId="LiveId" clId="{42F5130A-DD91-40BD-8D0B-3A242CD79CE2}" dt="2023-06-28T09:57:37.394" v="602" actId="20577"/>
          <ac:spMkLst>
            <pc:docMk/>
            <pc:sldMk cId="3177153053" sldId="303"/>
            <ac:spMk id="2" creationId="{6F87C3A0-1BA2-0A34-075F-FEB9189CED67}"/>
          </ac:spMkLst>
        </pc:spChg>
        <pc:spChg chg="mod">
          <ac:chgData name="Tom W. Etienne" userId="548ca848fa015ccd" providerId="LiveId" clId="{42F5130A-DD91-40BD-8D0B-3A242CD79CE2}" dt="2023-06-29T15:09:54.691" v="5056" actId="20577"/>
          <ac:spMkLst>
            <pc:docMk/>
            <pc:sldMk cId="3177153053" sldId="303"/>
            <ac:spMk id="3" creationId="{BF33272B-FB3E-6472-85C3-561E45940344}"/>
          </ac:spMkLst>
        </pc:spChg>
      </pc:sldChg>
      <pc:sldChg chg="modSp new mod">
        <pc:chgData name="Tom W. Etienne" userId="548ca848fa015ccd" providerId="LiveId" clId="{42F5130A-DD91-40BD-8D0B-3A242CD79CE2}" dt="2023-06-28T16:04:16.217" v="3151" actId="27636"/>
        <pc:sldMkLst>
          <pc:docMk/>
          <pc:sldMk cId="881155946" sldId="304"/>
        </pc:sldMkLst>
        <pc:spChg chg="mod">
          <ac:chgData name="Tom W. Etienne" userId="548ca848fa015ccd" providerId="LiveId" clId="{42F5130A-DD91-40BD-8D0B-3A242CD79CE2}" dt="2023-06-28T15:52:30.839" v="2189" actId="20577"/>
          <ac:spMkLst>
            <pc:docMk/>
            <pc:sldMk cId="881155946" sldId="304"/>
            <ac:spMk id="2" creationId="{C5F4E8AE-B4BE-D875-C2E4-35EC62998F59}"/>
          </ac:spMkLst>
        </pc:spChg>
        <pc:spChg chg="mod">
          <ac:chgData name="Tom W. Etienne" userId="548ca848fa015ccd" providerId="LiveId" clId="{42F5130A-DD91-40BD-8D0B-3A242CD79CE2}" dt="2023-06-28T16:04:16.217" v="3151" actId="27636"/>
          <ac:spMkLst>
            <pc:docMk/>
            <pc:sldMk cId="881155946" sldId="304"/>
            <ac:spMk id="3" creationId="{EBA97EFC-DEB8-6306-842D-C811116A2E8F}"/>
          </ac:spMkLst>
        </pc:spChg>
        <pc:spChg chg="mod">
          <ac:chgData name="Tom W. Etienne" userId="548ca848fa015ccd" providerId="LiveId" clId="{42F5130A-DD91-40BD-8D0B-3A242CD79CE2}" dt="2023-06-28T14:51:31.993" v="1249" actId="20577"/>
          <ac:spMkLst>
            <pc:docMk/>
            <pc:sldMk cId="881155946" sldId="304"/>
            <ac:spMk id="5" creationId="{86DDE5E1-BECA-C480-1C8D-16028A68C731}"/>
          </ac:spMkLst>
        </pc:spChg>
      </pc:sldChg>
      <pc:sldChg chg="modSp new del mod">
        <pc:chgData name="Tom W. Etienne" userId="548ca848fa015ccd" providerId="LiveId" clId="{42F5130A-DD91-40BD-8D0B-3A242CD79CE2}" dt="2023-06-28T14:46:37.019" v="1239" actId="47"/>
        <pc:sldMkLst>
          <pc:docMk/>
          <pc:sldMk cId="2584945077" sldId="304"/>
        </pc:sldMkLst>
        <pc:spChg chg="mod">
          <ac:chgData name="Tom W. Etienne" userId="548ca848fa015ccd" providerId="LiveId" clId="{42F5130A-DD91-40BD-8D0B-3A242CD79CE2}" dt="2023-06-28T14:35:18.897" v="839" actId="20577"/>
          <ac:spMkLst>
            <pc:docMk/>
            <pc:sldMk cId="2584945077" sldId="304"/>
            <ac:spMk id="2" creationId="{637136B3-EB4A-11A0-BA6C-73407F906D78}"/>
          </ac:spMkLst>
        </pc:spChg>
        <pc:spChg chg="mod">
          <ac:chgData name="Tom W. Etienne" userId="548ca848fa015ccd" providerId="LiveId" clId="{42F5130A-DD91-40BD-8D0B-3A242CD79CE2}" dt="2023-06-28T14:35:22.311" v="848" actId="20577"/>
          <ac:spMkLst>
            <pc:docMk/>
            <pc:sldMk cId="2584945077" sldId="304"/>
            <ac:spMk id="5" creationId="{1BCA844F-3E81-ABED-54DD-57CEF95F3BAF}"/>
          </ac:spMkLst>
        </pc:spChg>
      </pc:sldChg>
      <pc:sldChg chg="modSp new mod">
        <pc:chgData name="Tom W. Etienne" userId="548ca848fa015ccd" providerId="LiveId" clId="{42F5130A-DD91-40BD-8D0B-3A242CD79CE2}" dt="2023-06-28T16:12:27.731" v="3697" actId="20577"/>
        <pc:sldMkLst>
          <pc:docMk/>
          <pc:sldMk cId="751797161" sldId="305"/>
        </pc:sldMkLst>
        <pc:spChg chg="mod">
          <ac:chgData name="Tom W. Etienne" userId="548ca848fa015ccd" providerId="LiveId" clId="{42F5130A-DD91-40BD-8D0B-3A242CD79CE2}" dt="2023-06-28T15:16:26.358" v="1335" actId="20577"/>
          <ac:spMkLst>
            <pc:docMk/>
            <pc:sldMk cId="751797161" sldId="305"/>
            <ac:spMk id="2" creationId="{1BA23425-4769-6614-B8EA-AB7D6B0CC959}"/>
          </ac:spMkLst>
        </pc:spChg>
        <pc:spChg chg="mod">
          <ac:chgData name="Tom W. Etienne" userId="548ca848fa015ccd" providerId="LiveId" clId="{42F5130A-DD91-40BD-8D0B-3A242CD79CE2}" dt="2023-06-28T16:12:27.731" v="3697" actId="20577"/>
          <ac:spMkLst>
            <pc:docMk/>
            <pc:sldMk cId="751797161" sldId="305"/>
            <ac:spMk id="3" creationId="{3B76E5A0-D7EE-6997-9511-40140AE7011A}"/>
          </ac:spMkLst>
        </pc:spChg>
      </pc:sldChg>
      <pc:sldChg chg="modSp new del mod">
        <pc:chgData name="Tom W. Etienne" userId="548ca848fa015ccd" providerId="LiveId" clId="{42F5130A-DD91-40BD-8D0B-3A242CD79CE2}" dt="2023-06-28T16:16:38.679" v="4236" actId="47"/>
        <pc:sldMkLst>
          <pc:docMk/>
          <pc:sldMk cId="1722732580" sldId="306"/>
        </pc:sldMkLst>
        <pc:spChg chg="mod">
          <ac:chgData name="Tom W. Etienne" userId="548ca848fa015ccd" providerId="LiveId" clId="{42F5130A-DD91-40BD-8D0B-3A242CD79CE2}" dt="2023-06-28T15:16:30.865" v="1350" actId="20577"/>
          <ac:spMkLst>
            <pc:docMk/>
            <pc:sldMk cId="1722732580" sldId="306"/>
            <ac:spMk id="2" creationId="{FF6A7934-37DD-96C4-F1AD-708830B0ECB5}"/>
          </ac:spMkLst>
        </pc:spChg>
      </pc:sldChg>
      <pc:sldChg chg="addSp delSp modSp new mod">
        <pc:chgData name="Tom W. Etienne" userId="548ca848fa015ccd" providerId="LiveId" clId="{42F5130A-DD91-40BD-8D0B-3A242CD79CE2}" dt="2023-06-29T07:14:26.587" v="4664" actId="20577"/>
        <pc:sldMkLst>
          <pc:docMk/>
          <pc:sldMk cId="1991145499" sldId="307"/>
        </pc:sldMkLst>
        <pc:spChg chg="mod">
          <ac:chgData name="Tom W. Etienne" userId="548ca848fa015ccd" providerId="LiveId" clId="{42F5130A-DD91-40BD-8D0B-3A242CD79CE2}" dt="2023-06-29T07:14:26.587" v="4664" actId="20577"/>
          <ac:spMkLst>
            <pc:docMk/>
            <pc:sldMk cId="1991145499" sldId="307"/>
            <ac:spMk id="2" creationId="{7C5760AB-1A27-D4DA-426B-1185AD1F5E20}"/>
          </ac:spMkLst>
        </pc:spChg>
        <pc:spChg chg="del">
          <ac:chgData name="Tom W. Etienne" userId="548ca848fa015ccd" providerId="LiveId" clId="{42F5130A-DD91-40BD-8D0B-3A242CD79CE2}" dt="2023-06-28T16:17:17.220" v="4237" actId="931"/>
          <ac:spMkLst>
            <pc:docMk/>
            <pc:sldMk cId="1991145499" sldId="307"/>
            <ac:spMk id="3" creationId="{C9EEE87D-2ACB-05D3-AA16-216678CB43C5}"/>
          </ac:spMkLst>
        </pc:spChg>
        <pc:spChg chg="mod">
          <ac:chgData name="Tom W. Etienne" userId="548ca848fa015ccd" providerId="LiveId" clId="{42F5130A-DD91-40BD-8D0B-3A242CD79CE2}" dt="2023-06-29T07:14:16.487" v="4644" actId="20577"/>
          <ac:spMkLst>
            <pc:docMk/>
            <pc:sldMk cId="1991145499" sldId="307"/>
            <ac:spMk id="5" creationId="{9E39047E-F99F-0BF8-4E7B-DB4E7269C2E5}"/>
          </ac:spMkLst>
        </pc:spChg>
        <pc:picChg chg="add mod">
          <ac:chgData name="Tom W. Etienne" userId="548ca848fa015ccd" providerId="LiveId" clId="{42F5130A-DD91-40BD-8D0B-3A242CD79CE2}" dt="2023-06-28T16:17:46.164" v="4244"/>
          <ac:picMkLst>
            <pc:docMk/>
            <pc:sldMk cId="1991145499" sldId="307"/>
            <ac:picMk id="7" creationId="{E6A4ABDF-EE6D-2E54-ED9F-2897E5A2186F}"/>
          </ac:picMkLst>
        </pc:picChg>
      </pc:sldChg>
      <pc:sldChg chg="modSp new mod">
        <pc:chgData name="Tom W. Etienne" userId="548ca848fa015ccd" providerId="LiveId" clId="{42F5130A-DD91-40BD-8D0B-3A242CD79CE2}" dt="2023-06-28T16:32:29.422" v="4581" actId="20577"/>
        <pc:sldMkLst>
          <pc:docMk/>
          <pc:sldMk cId="2138173201" sldId="308"/>
        </pc:sldMkLst>
        <pc:spChg chg="mod">
          <ac:chgData name="Tom W. Etienne" userId="548ca848fa015ccd" providerId="LiveId" clId="{42F5130A-DD91-40BD-8D0B-3A242CD79CE2}" dt="2023-06-28T15:20:08.006" v="1520" actId="20577"/>
          <ac:spMkLst>
            <pc:docMk/>
            <pc:sldMk cId="2138173201" sldId="308"/>
            <ac:spMk id="2" creationId="{C99F56A3-9BFC-47F1-9EE9-56A704DE0AB3}"/>
          </ac:spMkLst>
        </pc:spChg>
        <pc:spChg chg="mod">
          <ac:chgData name="Tom W. Etienne" userId="548ca848fa015ccd" providerId="LiveId" clId="{42F5130A-DD91-40BD-8D0B-3A242CD79CE2}" dt="2023-06-28T16:32:29.422" v="4581" actId="20577"/>
          <ac:spMkLst>
            <pc:docMk/>
            <pc:sldMk cId="2138173201" sldId="308"/>
            <ac:spMk id="3" creationId="{A6481ADF-DFA7-2256-1C1C-89355670BB99}"/>
          </ac:spMkLst>
        </pc:spChg>
      </pc:sldChg>
      <pc:sldChg chg="modSp new mod">
        <pc:chgData name="Tom W. Etienne" userId="548ca848fa015ccd" providerId="LiveId" clId="{42F5130A-DD91-40BD-8D0B-3A242CD79CE2}" dt="2023-06-28T16:09:40.839" v="3582" actId="20577"/>
        <pc:sldMkLst>
          <pc:docMk/>
          <pc:sldMk cId="3973919461" sldId="309"/>
        </pc:sldMkLst>
        <pc:spChg chg="mod">
          <ac:chgData name="Tom W. Etienne" userId="548ca848fa015ccd" providerId="LiveId" clId="{42F5130A-DD91-40BD-8D0B-3A242CD79CE2}" dt="2023-06-28T15:52:46.984" v="2242" actId="20577"/>
          <ac:spMkLst>
            <pc:docMk/>
            <pc:sldMk cId="3973919461" sldId="309"/>
            <ac:spMk id="2" creationId="{C37E0E22-9C92-BD20-5102-5DDC1D278E69}"/>
          </ac:spMkLst>
        </pc:spChg>
        <pc:spChg chg="mod">
          <ac:chgData name="Tom W. Etienne" userId="548ca848fa015ccd" providerId="LiveId" clId="{42F5130A-DD91-40BD-8D0B-3A242CD79CE2}" dt="2023-06-28T16:09:40.839" v="3582" actId="20577"/>
          <ac:spMkLst>
            <pc:docMk/>
            <pc:sldMk cId="3973919461" sldId="309"/>
            <ac:spMk id="3" creationId="{07101FE6-6AC9-DCFF-6E6E-7072DCB67484}"/>
          </ac:spMkLst>
        </pc:spChg>
        <pc:spChg chg="mod">
          <ac:chgData name="Tom W. Etienne" userId="548ca848fa015ccd" providerId="LiveId" clId="{42F5130A-DD91-40BD-8D0B-3A242CD79CE2}" dt="2023-06-28T15:19:43.226" v="1488" actId="20577"/>
          <ac:spMkLst>
            <pc:docMk/>
            <pc:sldMk cId="3973919461" sldId="309"/>
            <ac:spMk id="5" creationId="{ECF3E363-2CF2-5E98-8B10-8E4751E24C51}"/>
          </ac:spMkLst>
        </pc:spChg>
      </pc:sldChg>
      <pc:sldChg chg="modSp add del mod">
        <pc:chgData name="Tom W. Etienne" userId="548ca848fa015ccd" providerId="LiveId" clId="{42F5130A-DD91-40BD-8D0B-3A242CD79CE2}" dt="2023-06-28T16:05:13.788" v="3187" actId="47"/>
        <pc:sldMkLst>
          <pc:docMk/>
          <pc:sldMk cId="2097560846" sldId="310"/>
        </pc:sldMkLst>
        <pc:spChg chg="mod">
          <ac:chgData name="Tom W. Etienne" userId="548ca848fa015ccd" providerId="LiveId" clId="{42F5130A-DD91-40BD-8D0B-3A242CD79CE2}" dt="2023-06-28T16:04:07.312" v="3143" actId="21"/>
          <ac:spMkLst>
            <pc:docMk/>
            <pc:sldMk cId="2097560846" sldId="310"/>
            <ac:spMk id="3" creationId="{EBA97EFC-DEB8-6306-842D-C811116A2E8F}"/>
          </ac:spMkLst>
        </pc:spChg>
      </pc:sldChg>
      <pc:sldChg chg="modSp add mod">
        <pc:chgData name="Tom W. Etienne" userId="548ca848fa015ccd" providerId="LiveId" clId="{42F5130A-DD91-40BD-8D0B-3A242CD79CE2}" dt="2023-06-29T07:18:10.401" v="4968" actId="20577"/>
        <pc:sldMkLst>
          <pc:docMk/>
          <pc:sldMk cId="1146633267" sldId="311"/>
        </pc:sldMkLst>
        <pc:spChg chg="mod">
          <ac:chgData name="Tom W. Etienne" userId="548ca848fa015ccd" providerId="LiveId" clId="{42F5130A-DD91-40BD-8D0B-3A242CD79CE2}" dt="2023-06-29T07:17:32.244" v="4921" actId="20577"/>
          <ac:spMkLst>
            <pc:docMk/>
            <pc:sldMk cId="1146633267" sldId="311"/>
            <ac:spMk id="2" creationId="{7C5760AB-1A27-D4DA-426B-1185AD1F5E20}"/>
          </ac:spMkLst>
        </pc:spChg>
        <pc:spChg chg="mod">
          <ac:chgData name="Tom W. Etienne" userId="548ca848fa015ccd" providerId="LiveId" clId="{42F5130A-DD91-40BD-8D0B-3A242CD79CE2}" dt="2023-06-29T07:18:10.401" v="4968" actId="20577"/>
          <ac:spMkLst>
            <pc:docMk/>
            <pc:sldMk cId="1146633267" sldId="311"/>
            <ac:spMk id="3" creationId="{C9EEE87D-2ACB-05D3-AA16-216678CB43C5}"/>
          </ac:spMkLst>
        </pc:spChg>
        <pc:spChg chg="mod">
          <ac:chgData name="Tom W. Etienne" userId="548ca848fa015ccd" providerId="LiveId" clId="{42F5130A-DD91-40BD-8D0B-3A242CD79CE2}" dt="2023-06-28T16:33:46.007" v="4601" actId="20577"/>
          <ac:spMkLst>
            <pc:docMk/>
            <pc:sldMk cId="1146633267" sldId="311"/>
            <ac:spMk id="5" creationId="{9E39047E-F99F-0BF8-4E7B-DB4E7269C2E5}"/>
          </ac:spMkLst>
        </pc:spChg>
      </pc:sldChg>
      <pc:sldChg chg="modSp add mod">
        <pc:chgData name="Tom W. Etienne" userId="548ca848fa015ccd" providerId="LiveId" clId="{42F5130A-DD91-40BD-8D0B-3A242CD79CE2}" dt="2023-06-28T16:33:49.649" v="4611" actId="20577"/>
        <pc:sldMkLst>
          <pc:docMk/>
          <pc:sldMk cId="3341798347" sldId="312"/>
        </pc:sldMkLst>
        <pc:spChg chg="mod">
          <ac:chgData name="Tom W. Etienne" userId="548ca848fa015ccd" providerId="LiveId" clId="{42F5130A-DD91-40BD-8D0B-3A242CD79CE2}" dt="2023-06-28T16:02:41.577" v="2932" actId="20577"/>
          <ac:spMkLst>
            <pc:docMk/>
            <pc:sldMk cId="3341798347" sldId="312"/>
            <ac:spMk id="2" creationId="{7C5760AB-1A27-D4DA-426B-1185AD1F5E20}"/>
          </ac:spMkLst>
        </pc:spChg>
        <pc:spChg chg="mod">
          <ac:chgData name="Tom W. Etienne" userId="548ca848fa015ccd" providerId="LiveId" clId="{42F5130A-DD91-40BD-8D0B-3A242CD79CE2}" dt="2023-06-28T16:03:29.567" v="3142" actId="20577"/>
          <ac:spMkLst>
            <pc:docMk/>
            <pc:sldMk cId="3341798347" sldId="312"/>
            <ac:spMk id="3" creationId="{C9EEE87D-2ACB-05D3-AA16-216678CB43C5}"/>
          </ac:spMkLst>
        </pc:spChg>
        <pc:spChg chg="mod">
          <ac:chgData name="Tom W. Etienne" userId="548ca848fa015ccd" providerId="LiveId" clId="{42F5130A-DD91-40BD-8D0B-3A242CD79CE2}" dt="2023-06-28T16:33:49.649" v="4611" actId="20577"/>
          <ac:spMkLst>
            <pc:docMk/>
            <pc:sldMk cId="3341798347" sldId="312"/>
            <ac:spMk id="5" creationId="{9E39047E-F99F-0BF8-4E7B-DB4E7269C2E5}"/>
          </ac:spMkLst>
        </pc:spChg>
      </pc:sldChg>
      <pc:sldChg chg="modSp add mod">
        <pc:chgData name="Tom W. Etienne" userId="548ca848fa015ccd" providerId="LiveId" clId="{42F5130A-DD91-40BD-8D0B-3A242CD79CE2}" dt="2023-06-29T15:32:06.497" v="5386" actId="27636"/>
        <pc:sldMkLst>
          <pc:docMk/>
          <pc:sldMk cId="2604276813" sldId="313"/>
        </pc:sldMkLst>
        <pc:spChg chg="mod">
          <ac:chgData name="Tom W. Etienne" userId="548ca848fa015ccd" providerId="LiveId" clId="{42F5130A-DD91-40BD-8D0B-3A242CD79CE2}" dt="2023-06-29T15:32:06.497" v="5386" actId="27636"/>
          <ac:spMkLst>
            <pc:docMk/>
            <pc:sldMk cId="2604276813" sldId="313"/>
            <ac:spMk id="3" creationId="{3B76E5A0-D7EE-6997-9511-40140AE7011A}"/>
          </ac:spMkLst>
        </pc:spChg>
      </pc:sldChg>
      <pc:sldChg chg="modSp add del mod">
        <pc:chgData name="Tom W. Etienne" userId="548ca848fa015ccd" providerId="LiveId" clId="{42F5130A-DD91-40BD-8D0B-3A242CD79CE2}" dt="2023-06-28T16:12:46.331" v="3722" actId="47"/>
        <pc:sldMkLst>
          <pc:docMk/>
          <pc:sldMk cId="70310095" sldId="314"/>
        </pc:sldMkLst>
        <pc:spChg chg="mod">
          <ac:chgData name="Tom W. Etienne" userId="548ca848fa015ccd" providerId="LiveId" clId="{42F5130A-DD91-40BD-8D0B-3A242CD79CE2}" dt="2023-06-28T16:12:45.218" v="3721" actId="20577"/>
          <ac:spMkLst>
            <pc:docMk/>
            <pc:sldMk cId="70310095" sldId="314"/>
            <ac:spMk id="3" creationId="{3B76E5A0-D7EE-6997-9511-40140AE7011A}"/>
          </ac:spMkLst>
        </pc:spChg>
      </pc:sldChg>
      <pc:sldChg chg="addSp delSp modSp add del mod">
        <pc:chgData name="Tom W. Etienne" userId="548ca848fa015ccd" providerId="LiveId" clId="{42F5130A-DD91-40BD-8D0B-3A242CD79CE2}" dt="2023-06-29T15:31:20.593" v="5382" actId="47"/>
        <pc:sldMkLst>
          <pc:docMk/>
          <pc:sldMk cId="1882478426" sldId="314"/>
        </pc:sldMkLst>
        <pc:spChg chg="mod">
          <ac:chgData name="Tom W. Etienne" userId="548ca848fa015ccd" providerId="LiveId" clId="{42F5130A-DD91-40BD-8D0B-3A242CD79CE2}" dt="2023-06-29T07:16:40.176" v="4871" actId="20577"/>
          <ac:spMkLst>
            <pc:docMk/>
            <pc:sldMk cId="1882478426" sldId="314"/>
            <ac:spMk id="2" creationId="{7C5760AB-1A27-D4DA-426B-1185AD1F5E20}"/>
          </ac:spMkLst>
        </pc:spChg>
        <pc:spChg chg="mod">
          <ac:chgData name="Tom W. Etienne" userId="548ca848fa015ccd" providerId="LiveId" clId="{42F5130A-DD91-40BD-8D0B-3A242CD79CE2}" dt="2023-06-29T07:14:32.251" v="4671" actId="20577"/>
          <ac:spMkLst>
            <pc:docMk/>
            <pc:sldMk cId="1882478426" sldId="314"/>
            <ac:spMk id="5" creationId="{9E39047E-F99F-0BF8-4E7B-DB4E7269C2E5}"/>
          </ac:spMkLst>
        </pc:spChg>
        <pc:spChg chg="add mod">
          <ac:chgData name="Tom W. Etienne" userId="548ca848fa015ccd" providerId="LiveId" clId="{42F5130A-DD91-40BD-8D0B-3A242CD79CE2}" dt="2023-06-28T16:17:54.622" v="4246" actId="478"/>
          <ac:spMkLst>
            <pc:docMk/>
            <pc:sldMk cId="1882478426" sldId="314"/>
            <ac:spMk id="6" creationId="{E981577F-EEF3-640F-9274-F617712578ED}"/>
          </ac:spMkLst>
        </pc:spChg>
        <pc:picChg chg="del">
          <ac:chgData name="Tom W. Etienne" userId="548ca848fa015ccd" providerId="LiveId" clId="{42F5130A-DD91-40BD-8D0B-3A242CD79CE2}" dt="2023-06-28T16:17:54.622" v="4246" actId="478"/>
          <ac:picMkLst>
            <pc:docMk/>
            <pc:sldMk cId="1882478426" sldId="314"/>
            <ac:picMk id="7" creationId="{E6A4ABDF-EE6D-2E54-ED9F-2897E5A2186F}"/>
          </ac:picMkLst>
        </pc:picChg>
        <pc:picChg chg="add mod">
          <ac:chgData name="Tom W. Etienne" userId="548ca848fa015ccd" providerId="LiveId" clId="{42F5130A-DD91-40BD-8D0B-3A242CD79CE2}" dt="2023-06-29T07:16:47.582" v="4872"/>
          <ac:picMkLst>
            <pc:docMk/>
            <pc:sldMk cId="1882478426" sldId="314"/>
            <ac:picMk id="9" creationId="{E3EE7E8E-C285-8E06-46D4-A163BD686306}"/>
          </ac:picMkLst>
        </pc:picChg>
      </pc:sldChg>
      <pc:sldChg chg="addSp delSp modSp add mod">
        <pc:chgData name="Tom W. Etienne" userId="548ca848fa015ccd" providerId="LiveId" clId="{42F5130A-DD91-40BD-8D0B-3A242CD79CE2}" dt="2023-06-29T15:35:40.871" v="5424" actId="9405"/>
        <pc:sldMkLst>
          <pc:docMk/>
          <pc:sldMk cId="2576844741" sldId="315"/>
        </pc:sldMkLst>
        <pc:spChg chg="mod">
          <ac:chgData name="Tom W. Etienne" userId="548ca848fa015ccd" providerId="LiveId" clId="{42F5130A-DD91-40BD-8D0B-3A242CD79CE2}" dt="2023-06-29T07:15:43.849" v="4806" actId="20577"/>
          <ac:spMkLst>
            <pc:docMk/>
            <pc:sldMk cId="2576844741" sldId="315"/>
            <ac:spMk id="2" creationId="{7C5760AB-1A27-D4DA-426B-1185AD1F5E20}"/>
          </ac:spMkLst>
        </pc:spChg>
        <pc:spChg chg="mod">
          <ac:chgData name="Tom W. Etienne" userId="548ca848fa015ccd" providerId="LiveId" clId="{42F5130A-DD91-40BD-8D0B-3A242CD79CE2}" dt="2023-06-29T07:15:33.794" v="4770" actId="20577"/>
          <ac:spMkLst>
            <pc:docMk/>
            <pc:sldMk cId="2576844741" sldId="315"/>
            <ac:spMk id="5" creationId="{9E39047E-F99F-0BF8-4E7B-DB4E7269C2E5}"/>
          </ac:spMkLst>
        </pc:spChg>
        <pc:picChg chg="add mod">
          <ac:chgData name="Tom W. Etienne" userId="548ca848fa015ccd" providerId="LiveId" clId="{42F5130A-DD91-40BD-8D0B-3A242CD79CE2}" dt="2023-06-28T16:34:12.106" v="4631" actId="14100"/>
          <ac:picMkLst>
            <pc:docMk/>
            <pc:sldMk cId="2576844741" sldId="315"/>
            <ac:picMk id="7" creationId="{11AB0401-E83C-BE50-6402-AB40C0D71385}"/>
          </ac:picMkLst>
        </pc:picChg>
        <pc:picChg chg="del">
          <ac:chgData name="Tom W. Etienne" userId="548ca848fa015ccd" providerId="LiveId" clId="{42F5130A-DD91-40BD-8D0B-3A242CD79CE2}" dt="2023-06-28T16:18:35.526" v="4250" actId="478"/>
          <ac:picMkLst>
            <pc:docMk/>
            <pc:sldMk cId="2576844741" sldId="315"/>
            <ac:picMk id="9" creationId="{E3EE7E8E-C285-8E06-46D4-A163BD686306}"/>
          </ac:picMkLst>
        </pc:picChg>
        <pc:inkChg chg="add">
          <ac:chgData name="Tom W. Etienne" userId="548ca848fa015ccd" providerId="LiveId" clId="{42F5130A-DD91-40BD-8D0B-3A242CD79CE2}" dt="2023-06-29T15:35:40.871" v="5424" actId="9405"/>
          <ac:inkMkLst>
            <pc:docMk/>
            <pc:sldMk cId="2576844741" sldId="315"/>
            <ac:inkMk id="8" creationId="{57AFF696-D960-D02C-3758-E863C052524C}"/>
          </ac:inkMkLst>
        </pc:inkChg>
      </pc:sldChg>
      <pc:sldChg chg="addSp delSp modSp add mod">
        <pc:chgData name="Tom W. Etienne" userId="548ca848fa015ccd" providerId="LiveId" clId="{42F5130A-DD91-40BD-8D0B-3A242CD79CE2}" dt="2023-06-29T15:37:17.002" v="5436" actId="9405"/>
        <pc:sldMkLst>
          <pc:docMk/>
          <pc:sldMk cId="2447074401" sldId="316"/>
        </pc:sldMkLst>
        <pc:spChg chg="mod">
          <ac:chgData name="Tom W. Etienne" userId="548ca848fa015ccd" providerId="LiveId" clId="{42F5130A-DD91-40BD-8D0B-3A242CD79CE2}" dt="2023-06-29T07:16:31.308" v="4854" actId="20577"/>
          <ac:spMkLst>
            <pc:docMk/>
            <pc:sldMk cId="2447074401" sldId="316"/>
            <ac:spMk id="2" creationId="{7C5760AB-1A27-D4DA-426B-1185AD1F5E20}"/>
          </ac:spMkLst>
        </pc:spChg>
        <pc:spChg chg="del">
          <ac:chgData name="Tom W. Etienne" userId="548ca848fa015ccd" providerId="LiveId" clId="{42F5130A-DD91-40BD-8D0B-3A242CD79CE2}" dt="2023-06-28T16:19:21.950" v="4253" actId="931"/>
          <ac:spMkLst>
            <pc:docMk/>
            <pc:sldMk cId="2447074401" sldId="316"/>
            <ac:spMk id="6" creationId="{E981577F-EEF3-640F-9274-F617712578ED}"/>
          </ac:spMkLst>
        </pc:spChg>
        <pc:picChg chg="add mod">
          <ac:chgData name="Tom W. Etienne" userId="548ca848fa015ccd" providerId="LiveId" clId="{42F5130A-DD91-40BD-8D0B-3A242CD79CE2}" dt="2023-06-28T16:34:02.722" v="4628" actId="14100"/>
          <ac:picMkLst>
            <pc:docMk/>
            <pc:sldMk cId="2447074401" sldId="316"/>
            <ac:picMk id="7" creationId="{85519569-2F3E-6F8E-FEBA-B458E88DE95F}"/>
          </ac:picMkLst>
        </pc:picChg>
        <pc:picChg chg="del">
          <ac:chgData name="Tom W. Etienne" userId="548ca848fa015ccd" providerId="LiveId" clId="{42F5130A-DD91-40BD-8D0B-3A242CD79CE2}" dt="2023-06-28T16:19:09.777" v="4252" actId="478"/>
          <ac:picMkLst>
            <pc:docMk/>
            <pc:sldMk cId="2447074401" sldId="316"/>
            <ac:picMk id="9" creationId="{E3EE7E8E-C285-8E06-46D4-A163BD686306}"/>
          </ac:picMkLst>
        </pc:picChg>
        <pc:inkChg chg="add del">
          <ac:chgData name="Tom W. Etienne" userId="548ca848fa015ccd" providerId="LiveId" clId="{42F5130A-DD91-40BD-8D0B-3A242CD79CE2}" dt="2023-06-29T15:36:27.275" v="5426" actId="9405"/>
          <ac:inkMkLst>
            <pc:docMk/>
            <pc:sldMk cId="2447074401" sldId="316"/>
            <ac:inkMk id="8" creationId="{1C8525B3-9A10-8D5B-E277-AB17E95E4F53}"/>
          </ac:inkMkLst>
        </pc:inkChg>
        <pc:inkChg chg="add">
          <ac:chgData name="Tom W. Etienne" userId="548ca848fa015ccd" providerId="LiveId" clId="{42F5130A-DD91-40BD-8D0B-3A242CD79CE2}" dt="2023-06-29T15:36:32.952" v="5427" actId="9405"/>
          <ac:inkMkLst>
            <pc:docMk/>
            <pc:sldMk cId="2447074401" sldId="316"/>
            <ac:inkMk id="10" creationId="{3B8F025B-0862-091B-EDA3-5EA8B3242AD5}"/>
          </ac:inkMkLst>
        </pc:inkChg>
        <pc:inkChg chg="add del">
          <ac:chgData name="Tom W. Etienne" userId="548ca848fa015ccd" providerId="LiveId" clId="{42F5130A-DD91-40BD-8D0B-3A242CD79CE2}" dt="2023-06-29T15:36:39.684" v="5429" actId="9405"/>
          <ac:inkMkLst>
            <pc:docMk/>
            <pc:sldMk cId="2447074401" sldId="316"/>
            <ac:inkMk id="11" creationId="{DEF86C9F-3355-65BF-29A9-741839FDEA68}"/>
          </ac:inkMkLst>
        </pc:inkChg>
        <pc:inkChg chg="add del">
          <ac:chgData name="Tom W. Etienne" userId="548ca848fa015ccd" providerId="LiveId" clId="{42F5130A-DD91-40BD-8D0B-3A242CD79CE2}" dt="2023-06-29T15:36:55.453" v="5431"/>
          <ac:inkMkLst>
            <pc:docMk/>
            <pc:sldMk cId="2447074401" sldId="316"/>
            <ac:inkMk id="12" creationId="{74F69E65-867A-34F3-AC98-9A266B3114AF}"/>
          </ac:inkMkLst>
        </pc:inkChg>
        <pc:inkChg chg="add">
          <ac:chgData name="Tom W. Etienne" userId="548ca848fa015ccd" providerId="LiveId" clId="{42F5130A-DD91-40BD-8D0B-3A242CD79CE2}" dt="2023-06-29T15:37:01.910" v="5432" actId="9405"/>
          <ac:inkMkLst>
            <pc:docMk/>
            <pc:sldMk cId="2447074401" sldId="316"/>
            <ac:inkMk id="13" creationId="{F4A496AA-33F4-52F5-108E-1BD5C76DBF35}"/>
          </ac:inkMkLst>
        </pc:inkChg>
        <pc:inkChg chg="add">
          <ac:chgData name="Tom W. Etienne" userId="548ca848fa015ccd" providerId="LiveId" clId="{42F5130A-DD91-40BD-8D0B-3A242CD79CE2}" dt="2023-06-29T15:37:06.742" v="5433" actId="9405"/>
          <ac:inkMkLst>
            <pc:docMk/>
            <pc:sldMk cId="2447074401" sldId="316"/>
            <ac:inkMk id="14" creationId="{00C1197D-83E4-28D9-DE3A-0E4AC67D4AF2}"/>
          </ac:inkMkLst>
        </pc:inkChg>
        <pc:inkChg chg="add del">
          <ac:chgData name="Tom W. Etienne" userId="548ca848fa015ccd" providerId="LiveId" clId="{42F5130A-DD91-40BD-8D0B-3A242CD79CE2}" dt="2023-06-29T15:37:09.594" v="5435"/>
          <ac:inkMkLst>
            <pc:docMk/>
            <pc:sldMk cId="2447074401" sldId="316"/>
            <ac:inkMk id="15" creationId="{463FC075-8BF5-CDE6-213C-55BF75C764F6}"/>
          </ac:inkMkLst>
        </pc:inkChg>
        <pc:inkChg chg="add">
          <ac:chgData name="Tom W. Etienne" userId="548ca848fa015ccd" providerId="LiveId" clId="{42F5130A-DD91-40BD-8D0B-3A242CD79CE2}" dt="2023-06-29T15:37:17.002" v="5436" actId="9405"/>
          <ac:inkMkLst>
            <pc:docMk/>
            <pc:sldMk cId="2447074401" sldId="316"/>
            <ac:inkMk id="16" creationId="{653631CB-C6D2-7DB0-E72A-8CA67803A230}"/>
          </ac:inkMkLst>
        </pc:inkChg>
      </pc:sldChg>
      <pc:sldChg chg="addSp delSp modSp add mod">
        <pc:chgData name="Tom W. Etienne" userId="548ca848fa015ccd" providerId="LiveId" clId="{42F5130A-DD91-40BD-8D0B-3A242CD79CE2}" dt="2023-06-29T15:33:51.257" v="5423" actId="1035"/>
        <pc:sldMkLst>
          <pc:docMk/>
          <pc:sldMk cId="828024793" sldId="317"/>
        </pc:sldMkLst>
        <pc:spChg chg="mod">
          <ac:chgData name="Tom W. Etienne" userId="548ca848fa015ccd" providerId="LiveId" clId="{42F5130A-DD91-40BD-8D0B-3A242CD79CE2}" dt="2023-06-29T07:16:55.746" v="4883" actId="20577"/>
          <ac:spMkLst>
            <pc:docMk/>
            <pc:sldMk cId="828024793" sldId="317"/>
            <ac:spMk id="2" creationId="{7C5760AB-1A27-D4DA-426B-1185AD1F5E20}"/>
          </ac:spMkLst>
        </pc:spChg>
        <pc:spChg chg="mod">
          <ac:chgData name="Tom W. Etienne" userId="548ca848fa015ccd" providerId="LiveId" clId="{42F5130A-DD91-40BD-8D0B-3A242CD79CE2}" dt="2023-06-29T07:14:52.556" v="4709" actId="20577"/>
          <ac:spMkLst>
            <pc:docMk/>
            <pc:sldMk cId="828024793" sldId="317"/>
            <ac:spMk id="5" creationId="{9E39047E-F99F-0BF8-4E7B-DB4E7269C2E5}"/>
          </ac:spMkLst>
        </pc:spChg>
        <pc:spChg chg="del">
          <ac:chgData name="Tom W. Etienne" userId="548ca848fa015ccd" providerId="LiveId" clId="{42F5130A-DD91-40BD-8D0B-3A242CD79CE2}" dt="2023-06-28T16:19:39.919" v="4257" actId="931"/>
          <ac:spMkLst>
            <pc:docMk/>
            <pc:sldMk cId="828024793" sldId="317"/>
            <ac:spMk id="6" creationId="{E981577F-EEF3-640F-9274-F617712578ED}"/>
          </ac:spMkLst>
        </pc:spChg>
        <pc:picChg chg="add mod modCrop">
          <ac:chgData name="Tom W. Etienne" userId="548ca848fa015ccd" providerId="LiveId" clId="{42F5130A-DD91-40BD-8D0B-3A242CD79CE2}" dt="2023-06-29T15:33:35.396" v="5411" actId="14100"/>
          <ac:picMkLst>
            <pc:docMk/>
            <pc:sldMk cId="828024793" sldId="317"/>
            <ac:picMk id="7" creationId="{4CA2A0F2-2470-E447-B30E-59751F26349C}"/>
          </ac:picMkLst>
        </pc:picChg>
        <pc:picChg chg="add mod modCrop">
          <ac:chgData name="Tom W. Etienne" userId="548ca848fa015ccd" providerId="LiveId" clId="{42F5130A-DD91-40BD-8D0B-3A242CD79CE2}" dt="2023-06-29T15:33:51.257" v="5423" actId="1035"/>
          <ac:picMkLst>
            <pc:docMk/>
            <pc:sldMk cId="828024793" sldId="317"/>
            <ac:picMk id="8" creationId="{757F2801-9937-57EE-06C6-B265B02BEA74}"/>
          </ac:picMkLst>
        </pc:picChg>
        <pc:picChg chg="del mod">
          <ac:chgData name="Tom W. Etienne" userId="548ca848fa015ccd" providerId="LiveId" clId="{42F5130A-DD91-40BD-8D0B-3A242CD79CE2}" dt="2023-06-28T16:19:43.130" v="4260" actId="478"/>
          <ac:picMkLst>
            <pc:docMk/>
            <pc:sldMk cId="828024793" sldId="317"/>
            <ac:picMk id="9" creationId="{E3EE7E8E-C285-8E06-46D4-A163BD686306}"/>
          </ac:picMkLst>
        </pc:picChg>
      </pc:sldChg>
      <pc:sldChg chg="modSp new mod">
        <pc:chgData name="Tom W. Etienne" userId="548ca848fa015ccd" providerId="LiveId" clId="{42F5130A-DD91-40BD-8D0B-3A242CD79CE2}" dt="2023-06-29T15:22:06.345" v="5341" actId="20577"/>
        <pc:sldMkLst>
          <pc:docMk/>
          <pc:sldMk cId="1706843748" sldId="318"/>
        </pc:sldMkLst>
        <pc:spChg chg="mod">
          <ac:chgData name="Tom W. Etienne" userId="548ca848fa015ccd" providerId="LiveId" clId="{42F5130A-DD91-40BD-8D0B-3A242CD79CE2}" dt="2023-06-29T07:18:39.848" v="4980" actId="20577"/>
          <ac:spMkLst>
            <pc:docMk/>
            <pc:sldMk cId="1706843748" sldId="318"/>
            <ac:spMk id="2" creationId="{06FD9B72-C68D-0924-9193-58B1E432666C}"/>
          </ac:spMkLst>
        </pc:spChg>
        <pc:spChg chg="mod">
          <ac:chgData name="Tom W. Etienne" userId="548ca848fa015ccd" providerId="LiveId" clId="{42F5130A-DD91-40BD-8D0B-3A242CD79CE2}" dt="2023-06-29T15:22:06.345" v="5341" actId="20577"/>
          <ac:spMkLst>
            <pc:docMk/>
            <pc:sldMk cId="1706843748" sldId="318"/>
            <ac:spMk id="3" creationId="{2ED990D1-1820-B416-30A7-6ECE63D4114D}"/>
          </ac:spMkLst>
        </pc:spChg>
        <pc:spChg chg="mod">
          <ac:chgData name="Tom W. Etienne" userId="548ca848fa015ccd" providerId="LiveId" clId="{42F5130A-DD91-40BD-8D0B-3A242CD79CE2}" dt="2023-06-28T16:33:55.334" v="4627" actId="20577"/>
          <ac:spMkLst>
            <pc:docMk/>
            <pc:sldMk cId="1706843748" sldId="318"/>
            <ac:spMk id="5" creationId="{C8B713D7-24D4-BDD3-3DA6-9D31C594EE34}"/>
          </ac:spMkLst>
        </pc:spChg>
      </pc:sldChg>
      <pc:sldChg chg="modSp add mod">
        <pc:chgData name="Tom W. Etienne" userId="548ca848fa015ccd" providerId="LiveId" clId="{42F5130A-DD91-40BD-8D0B-3A242CD79CE2}" dt="2023-06-29T07:26:19.092" v="5013" actId="113"/>
        <pc:sldMkLst>
          <pc:docMk/>
          <pc:sldMk cId="2363092614" sldId="319"/>
        </pc:sldMkLst>
        <pc:spChg chg="mod">
          <ac:chgData name="Tom W. Etienne" userId="548ca848fa015ccd" providerId="LiveId" clId="{42F5130A-DD91-40BD-8D0B-3A242CD79CE2}" dt="2023-06-29T07:25:09.769" v="4986" actId="207"/>
          <ac:spMkLst>
            <pc:docMk/>
            <pc:sldMk cId="2363092614" sldId="319"/>
            <ac:spMk id="3" creationId="{EBA97EFC-DEB8-6306-842D-C811116A2E8F}"/>
          </ac:spMkLst>
        </pc:spChg>
        <pc:spChg chg="mod">
          <ac:chgData name="Tom W. Etienne" userId="548ca848fa015ccd" providerId="LiveId" clId="{42F5130A-DD91-40BD-8D0B-3A242CD79CE2}" dt="2023-06-29T07:26:19.092" v="5013" actId="113"/>
          <ac:spMkLst>
            <pc:docMk/>
            <pc:sldMk cId="2363092614" sldId="319"/>
            <ac:spMk id="4" creationId="{4BF54C27-6582-432C-A057-046CE4D67900}"/>
          </ac:spMkLst>
        </pc:spChg>
      </pc:sldChg>
      <pc:sldMasterChg chg="modSldLayout">
        <pc:chgData name="Tom W. Etienne" userId="548ca848fa015ccd" providerId="LiveId" clId="{42F5130A-DD91-40BD-8D0B-3A242CD79CE2}" dt="2023-06-28T15:18:12.066" v="1392"/>
        <pc:sldMasterMkLst>
          <pc:docMk/>
          <pc:sldMasterMk cId="3467870896" sldId="2147483648"/>
        </pc:sldMasterMkLst>
        <pc:sldLayoutChg chg="addSp delSp modSp">
          <pc:chgData name="Tom W. Etienne" userId="548ca848fa015ccd" providerId="LiveId" clId="{42F5130A-DD91-40BD-8D0B-3A242CD79CE2}" dt="2023-06-28T15:18:12.066" v="1392"/>
          <pc:sldLayoutMkLst>
            <pc:docMk/>
            <pc:sldMasterMk cId="3467870896" sldId="2147483648"/>
            <pc:sldLayoutMk cId="1223512981" sldId="2147483649"/>
          </pc:sldLayoutMkLst>
          <pc:picChg chg="add mod">
            <ac:chgData name="Tom W. Etienne" userId="548ca848fa015ccd" providerId="LiveId" clId="{42F5130A-DD91-40BD-8D0B-3A242CD79CE2}" dt="2023-06-28T15:18:12.066" v="1392"/>
            <ac:picMkLst>
              <pc:docMk/>
              <pc:sldMasterMk cId="3467870896" sldId="2147483648"/>
              <pc:sldLayoutMk cId="1223512981" sldId="2147483649"/>
              <ac:picMk id="4" creationId="{BE181152-01B1-C09A-2835-BFDA0C9F548E}"/>
            </ac:picMkLst>
          </pc:picChg>
          <pc:picChg chg="add del mod">
            <ac:chgData name="Tom W. Etienne" userId="548ca848fa015ccd" providerId="LiveId" clId="{42F5130A-DD91-40BD-8D0B-3A242CD79CE2}" dt="2023-06-28T15:18:11.841" v="1391" actId="478"/>
            <ac:picMkLst>
              <pc:docMk/>
              <pc:sldMasterMk cId="3467870896" sldId="2147483648"/>
              <pc:sldLayoutMk cId="1223512981" sldId="2147483649"/>
              <ac:picMk id="2050" creationId="{08587C26-7477-E460-6A99-858CA32021A6}"/>
            </ac:picMkLst>
          </pc:picChg>
        </pc:sldLayoutChg>
        <pc:sldLayoutChg chg="addSp modSp">
          <pc:chgData name="Tom W. Etienne" userId="548ca848fa015ccd" providerId="LiveId" clId="{42F5130A-DD91-40BD-8D0B-3A242CD79CE2}" dt="2023-06-28T15:17:49.941" v="1388" actId="14100"/>
          <pc:sldLayoutMkLst>
            <pc:docMk/>
            <pc:sldMasterMk cId="3467870896" sldId="2147483648"/>
            <pc:sldLayoutMk cId="568603970" sldId="2147483650"/>
          </pc:sldLayoutMkLst>
          <pc:picChg chg="add mod">
            <ac:chgData name="Tom W. Etienne" userId="548ca848fa015ccd" providerId="LiveId" clId="{42F5130A-DD91-40BD-8D0B-3A242CD79CE2}" dt="2023-06-28T15:17:49.941" v="1388" actId="14100"/>
            <ac:picMkLst>
              <pc:docMk/>
              <pc:sldMasterMk cId="3467870896" sldId="2147483648"/>
              <pc:sldLayoutMk cId="568603970" sldId="2147483650"/>
              <ac:picMk id="1026" creationId="{A3177268-71E4-DD9B-3878-923FB971ABA9}"/>
            </ac:picMkLst>
          </pc:pic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9T15:35:40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2355 342,'16'0,"347"2,416-5,-239-17,158-4,-139 34,-550-9,17 0,-1 1,1 1,-1 1,1 1,34 13,-57-17,-1 1,1-1,-1 1,0 0,0-1,0 1,0 0,0 1,0-1,0 0,-1 0,1 1,-1-1,1 1,-1 0,0-1,0 1,0 0,-1 0,1-1,-1 1,1 0,-1 0,0 0,0 0,0-1,-1 1,1 0,0 0,-1 0,-2 5,3-7,-1-1,1 1,-1 0,1 0,-1-1,1 1,-1-1,1 1,-1 0,0-1,1 1,-1-1,0 1,0-1,0 0,1 1,-1-1,0 0,0 1,0-1,1 0,-3 0,-22 1,16-1,-283-17,123 3,-917-33,867 39,-1056-77,478-23,526 69,-322-4,356 42,536 1,1313 7,-5 43,-1453-41,-1 7,214 51,-202-29,63 17,-225-54,0 0,0 0,1 0,-1 1,0-1,5 5,-8-6,1 0,-1 0,0 1,1-1,-1 0,0 0,0 1,1-1,-1 0,0 1,0-1,0 1,1-1,-1 0,0 1,0-1,0 0,0 1,0-1,0 1,0-1,0 1,0-1,0 1,0 0,-1 0,1-1,-1 1,1 0,-1-1,0 1,1 0,-1-1,0 1,1-1,-1 1,0-1,0 1,1-1,-1 0,0 1,-1-1,-7 3,0-1,0 0,0 0,-1-1,1 0,-15-1,6 1,-334-6,1-21,241 17,-1015-98,797 73,92 15,0 10,-335 29,-453 129,1014-146,3-2,1 1,-1-1,0 0,1 0,-14-1,58-4,-7 0,177-14,-22 2,99-9,1045-84,9 61,-420 85,-565 0,332 30,-670-67,-12 0,-1-1,1 1,-1 0,1 1,-1-1,1 0,-1 1,1 0,-1 0,1 0,-1 0,6 4,-9-5,0 0,0 0,0 0,0 0,0 1,0-1,0 0,0 0,0 0,0 0,0 0,0 1,0-1,0 0,0 0,0 0,0 0,0 0,0 1,-1-1,1 0,0 0,0 0,0 0,0 0,0 0,0 1,0-1,0 0,-1 0,1 0,0 0,0 0,0 0,0 0,0 0,0 0,-1 0,1 0,0 0,0 0,0 0,0 0,0 0,-1 0,1 0,0 0,0 0,0 0,0 0,-1 0,1 0,0 0,0 0,0 0,-12 1,-118-5,80 1,-155-7,-1317-50,1235 55,-1208-26,1428 29,-464-5,384 12,-232 39,-25 50,345-75,0 3,1 2,2 2,-86 55,129-72,0 0,1 0,0 1,0 0,1 1,1 1,-17 22,27-34,-1 1,1-1,0 1,0-1,-1 1,1-1,0 1,0-1,0 1,-1-1,1 1,0-1,0 1,0-1,0 1,0-1,0 1,0-1,0 1,0-1,0 1,0-1,1 1,-1-1,0 1,0-1,0 1,1 0,0 0,1 0,-1 0,0-1,1 1,-1 0,1 0,-1-1,0 1,1-1,-1 1,3-1,22 5,49 3,-50-6,650 30,6-29,-633-3,878-18,-164 2,-4 23,-441 11,547 100,-665-73,-152-31,0 1,50 25,-92-37,0-1,0 1,0 1,0-1,0 1,6 7,-10-11,-1 1,1 0,-1-1,1 1,-1-1,1 1,-1 0,0-1,1 1,-1 0,0 0,0-1,1 1,-1 0,0 0,0-1,0 1,0 0,0 0,0 0,0-1,-1 3,1-2,-1 0,0 0,0 0,0 0,0 0,0-1,0 1,0 0,0 0,-1-1,1 1,0-1,0 1,-1-1,1 1,0-1,0 0,-3 1,-10 1,1 0,-1-1,-15 0,13-1,-770-15,538 5,-1242-1,1302 14,-650 17,10 45,98 61,716-123,21-4,23-2,384-27,-117 7,1433-50,5 115,-1686-39,386 30,-2 26,-417-56,-2-1,0 0,0 2,0-1,0 2,-1 0,23 11,-35-16,-1 1,1-1,0 1,0-1,-1 1,1-1,-1 1,1-1,0 1,-1-1,1 1,-1 0,1-1,-1 1,0 0,1 0,-1-1,0 1,1 0,-1 1,0-2,0 1,0 0,-1-1,1 1,0-1,0 1,-1-1,1 1,0-1,-1 1,1-1,0 0,-1 1,1-1,-1 0,1 1,-1-1,1 0,-1 1,1-1,-1 0,0 1,-4 1,-1 0,0-1,0 1,-10 0,-366 12,248-14,-1299-1,878-1,-269 11,9 61,204 39,14 56,593-164,0 0,0 0,0 0,0-1,0 0,-5 1,7-2,5 1,21 0,781 36,377 15,-886-42,952 44,-600 11,-459-33,253 76,-410-97,107 35,-114-36,0 2,-1 1,30 19,-51-29,0 0,0 0,0 1,-1-1,1 1,-1-1,1 1,-1 0,0 0,0 0,0 1,-1-1,1 0,1 6,-3-7,1 1,-1-1,0 1,0-1,0 1,0-1,0 1,0-1,-1 0,1 1,-1-1,0 1,0-1,0 0,0 0,0 1,0-1,0 0,-1 0,1 0,-1 0,-3 3,-3 2,-1-1,0 1,0-1,-1-1,0 0,0 0,-13 4,-39 14,-2-3,-110 20,-144 3,-554 17,-5-45,-35-30,322 2,402 16,-252 35,161 10,261-44,16-3,3 0,27-4,1 0,146-16,343-47,724-86,10 57,151 93,-1348 5,177 11,-183-8,0 1,78 23,-115-26,0 1,0 0,-1 0,0 1,0 1,0 0,-1 0,0 1,13 13,-19-17,0 1,0-1,0 1,-1 0,0 0,0 0,-1 0,1 0,-1 1,0-1,0 1,-1-1,0 1,0 0,0 0,-1-1,1 1,-1 0,-1 0,1 0,-1 0,-2 8,-1-5,1 1,-1-1,-1 0,1 0,-2-1,1 1,-1-1,0 0,-1-1,0 1,0-2,-9 8,-2-1,-1 1,-1-2,0-1,-30 13,-10-1,-2-2,0-3,-97 15,-203 3,122-30,-356-39,-237-82,587 79,-453-7,351 52,-1 15,-456 92,560-61,172-35,-91 39,158-57,-13 6,15-4,8-2,382 18,-253-15,1222 31,514 24,-991 12,-14 65,-834-131,-16-3,1 0,0 0,-1 2,19 7,-33-12,1 0,-1 0,1 0,-1 1,0-1,1 0,-1 0,1 0,-1 1,0-1,1 0,-1 1,0-1,0 0,1 1,-1-1,0 0,0 1,1-1,-1 1,0-1,0 1,0-1,0 0,1 1,-1-1,0 1,0-1,0 1,0 0,-10 11,-26 7,33-18,-33 13,0-1,-40 9,-155 30,-260 26,-247-16,190-38,-803-68,1146 26,-451-36,-2 35,643 20,12 2,22 6,-7-4,25 9,1-1,59 12,85 5,-151-25,270 30,0-13,332-19,652-88,-111 4,-601 68,-45 2,-439 10,38-3,-122 4,-1 0,1-1,-1 0,1 0,-1 0,1 0,-1-1,0 0,1 1,-1-2,0 1,0 0,-1-1,1 0,0 0,-1 0,0 0,0-1,0 1,0-1,0 0,-1 1,1-1,-1-1,0 1,0 0,-1 0,1-1,-1 1,0-1,0-5,7-96,-9-188,0 281,-39-479,3 62,28 287,-7-182,24-1,7 161,15-236,-29 392,-1-1,-1 0,1 1,-1-1,-1 1,0-1,0 1,-5-12,4 15,-1 0,1 0,-1 0,0 0,-1 1,1 0,-1 0,0 0,-1 0,1 1,-1 0,-7-5,-41-21,0 3,-2 2,-1 2,-1 3,-1 2,-104-17,-371-17,511 51,-1177-62,86 48,1096 15,-617 35,4 25,450-35,-256 72,414-90,0 2,1 1,0 1,1 1,0 0,0 2,2 0,0 1,0 1,-20 24,10-7,1 2,1 1,3 1,-36 70,24-26,4 2,3 1,4 1,4 1,3 1,-11 156,25-126,14 149,32 115,-30-291,39 145,-48-225,0 0,1-1,0 1,0-1,1 0,1 0,-1-1,2 1,10 11,-10-14,-1 0,1-1,0 0,1-1,-1 1,1-1,0-1,0 1,0-1,1-1,15 3,4 0,1-2,-1-2,43-2,91-16,-119 12,630-106,1-34,-270 56,340-52,2 22,-684 110,335-55,276-41,-139 25,222-29,-744 108,-1 1,-10-1,-5-1,-437-108,-4 21,402 81,-969-163,-10 25,782 113,162 22,-240-38,242 33,1-3,-79-31,-89-32,188 68,-1 3,-85-7,-3 9,-269-28,389 35,18 2,-1 0,1-1,0 0,0 0,-11-4,33-2,98-12,1783-215,-1208 181,-3 50,-336 43,-6 24,-234-42,69 23,-276-49,-1069-14,-1 57,-73 40,430-24,609-45,178-8,19-1,-1 0,0-1,1 0,-1 0,0 0,1 0,-1-1,0 1,-4-3,16-1,135-24,-98 21,125-19,72-5,66 0,62 5,1073-3,5 72,-1402-42,559 17,-3-37,-595 18,31-2,-34 2,-5 0,-23 0,-885 10,-7 28,35-1,-478-9,-255 10,1579-36,-123 8,138-6,21-3,0 0,0 1,0-1,0 0,0 0,0 0,0 0,1 0,-1 0,0 0,0 0,0 0,0 0,0 1,0-1,0 0,0 0,0 0,0 0,0 0,0 0,0 1,1-1,-1 0,0 0,0 0,0 0,0 0,0 1,0-1,0 0,0 0,-1 0,1 0,0 0,0 0,0 1,0-1,0 0,0 0,0 0,0 0,0 0,0 0,0 0,0 1,-1-1,1 0,0 0,0 0,0 0,0 0,0 0,0 0,0 0,-1 0,1 0,0 0,0 0,18 6,21 0,0-1,47 0,-48-4,176 5,80-6,67-5,2465-99,-2826 104,1000-85,-1000 85,-1 0,1 0,0 0,0 0,0-1,0 1,0 0,0 0,0 0,0 0,0 0,0 0,0 0,0 0,0 0,0 0,0 0,0 0,0 0,0 0,0-1,0 1,0 0,0 0,1 0,-1 0,0 0,0 0,0 0,0 0,0 0,0 0,0 0,-16-3,-36-2,-282-9,47 4,-67-1,-1214-5,-2 92,1500-71,16-1,-1 2,-66 16,114-19,-1 0,0 0,1 0,0 1,0 0,0 1,0-1,1 1,0 1,0-1,-10 13,9-10,0 1,1 1,0-1,1 1,0 0,0 0,-6 21,10-27,0 0,0-1,1 1,-1 0,1 0,0 0,0 0,0 0,0 0,1 0,-1 0,1 0,0-1,0 1,1 0,-1-1,1 1,0 0,0-1,0 0,0 0,1 1,3 3,4 2,-1-1,1 0,1-1,0 0,19 10,9 1,79 24,123 15,81-9,72-14,763-5,4-73,-777 17,-49-3,-52-1,304-49,-562 75,-50 6,-215 23,12 0,-65 5,-58 2,-1324 78,-5-107,1610-5,-81-3,-156-26,289 26,47 4,227-3,13 0,95-2,88-2,797-22,841-17,-1891 48,-175 1,-21 1,-36 4,-160 12,9-4,-70 3,-67 4,-1076 82,1 51,1197-128,339-27,65-2,106 0,82 0,2026 10,-2212-1,-191-5,-9-1,1 0,-1 1,1 0,-1 0,11 4,-18-5,0 0,0 0,0 0,1 0,-1 0,0 0,0 0,0 0,0 0,0 1,1-1,-1 0,0 0,0 0,0 0,0 0,0 0,0 0,1 0,-1 0,0 1,0-1,0 0,0 0,0 0,0 0,0 0,0 0,0 1,0-1,0 0,0 0,0 0,0 0,0 0,0 1,0-1,0 0,0 0,0 0,0 0,0 1,0-1,0 0,0 0,0 0,0 0,0 0,0 0,0 1,-10 5,-17 5,-21 2,-65 10,-56 3,-75 2,-73 1,-1928 90,1990-112,151-4,-300-4,401 1,-20-4,22 4,1 0,0 0,0 0,0 0,0 0,0 0,0 0,-1 0,1 0,0 0,0 0,0 0,0 0,0 0,0 0,0 0,-1 0,1-1,0 1,0 0,0 0,0 0,0 0,0 0,0 0,0 0,0-1,0 1,0 0,0 0,0 0,0 0,0 0,0 0,0-1,0 1,0 0,0 0,0 0,0 0,0 0,0 0,0-1,0 1,0 0,0 0,13-7,18-4,1 1,0 2,38-4,-17 2,184-29,93-6,72-2,816-64,6 57,-1000 53,-215 1,58 1,110 14,-176-15,6 1,0 1,-1-1,13 6,-18-7,0 0,-1 0,1 0,-1 1,1-1,-1 0,1 1,0-1,-1 0,1 1,-1-1,0 1,1-1,-1 1,1-1,-1 1,0-1,1 1,-1-1,0 1,1-1,-1 1,0 0,0-1,0 1,0-1,1 1,-1 0,0-1,0 1,0 0,0-1,0 1,-1-1,1 1,0 0,0-1,0 1,0 0,-1-1,1 1,0-1,-1 1,1-1,0 1,-1-1,1 1,-1-1,0 1,-9 8,0-1,0-1,-1 0,1 0,-2-1,1 0,-23 7,18-6,-104 40,-136 34,-143 12,-345 35,-8-29,618-82,-133 16,214-27,-361 42,359-44,46-5,17-2,36-7,0 3,46-3,-15 2,195-19,2098-105,-2268 130,370 5,-426 3,-31 1,-13 0,-2-5,0 0,0 0,0-1,0 1,0-1,0 1,-1-1,-2 2,-39 16,-1-1,-1-2,-86 17,98-25,-1007 173,-13-73,941-98,-31 2,121-11,51-2,257-9,-15 2,1625-15,-1826 24,217 6,-272-6,-10-1,-1 0,1 0,0 0,-1 1,1-1,-1 1,1 0,-1 0,1 0,-1 1,5 1,-8-3,0 1,0-1,0 0,0 0,0 0,1 0,-1 1,0-1,0 0,0 0,0 0,0 1,0-1,0 0,0 0,0 0,0 1,0-1,0 0,0 0,0 1,0-1,0 0,0 0,0 1,0-1,0 0,0 0,0 0,0 1,0-1,0 0,0 0,-1 0,1 1,0-1,0 0,0 0,0 0,0 0,-1 0,1 1,0-1,0 0,0 0,-1 0,-4 4,-1-1,0 1,0-1,0-1,0 1,0-1,-1 0,-10 2,-3 1,-404 83,-6-32,391-51,-788 80,-4-45,768-40,53-1,44-1,1397-28,-345 12,-1002 15,100 0,-174 3,-8 0,0-1,0 1,0 0,0 0,0 0,0 1,0-1,0 1,0-1,0 1,0-1,4 3,-6-3,0 0,0 1,0-1,0 0,0 0,0 0,0 1,0-1,-1 0,1 0,0 1,0-1,0 0,0 0,0 0,0 1,0-1,-1 0,1 0,0 0,0 0,0 1,0-1,-1 0,1 0,0 0,0 0,0 0,-1 0,1 1,0-1,0 0,0 0,-1 0,1 0,0 0,0 0,-1 0,1 0,0 0,-16 5,-123 20,127-24,-150 19,-63 4,-745 69,-328 35,1283-126,30-2,153-2,21 0,65-1,-135 2,1727-7,-1839 8,168 4,-161-4,-12 0,1 0,0 0,-1 0,1 0,0 1,-1-1,1 1,0-1,-1 1,1 0,-1 0,1 0,2 2,-5-3,0 0,0 1,0-1,0 0,0 1,0-1,0 0,0 0,0 1,0-1,0 0,0 1,0-1,0 0,0 0,0 1,-1-1,1 0,0 0,0 1,0-1,0 0,-1 0,1 1,0-1,0 0,0 0,-1 0,1 0,0 1,0-1,-1 0,1 0,0 0,0 0,-1 0,1 0,-1 0,-14 7,-20 5,-1-2,0-2,-42 5,46-8,-718 96,355-52,313-38,-598 82,5 24,505-79,132-26,31-5,13-3,24 2,182 10,-199-15,1178 15,5-88,-1155 68,203-32,-227 32,-29 3,-993 73,391-31,493-31,-182 7,391-25,600-36,317-26,-970 67,157-17,-296 17,-450-22,270 10,199 11,-541-36,611 38,-2 1,1-1,-30-8,45 10,0 0,1 0,-1 0,0-1,0 1,0 0,0-1,0 1,1-1,-1 1,0-1,0 1,1-1,-1 0,1 1,-1-1,0 0,0-1,1 2,0-1,0 0,0 0,1 0,-1 1,0-1,0 0,1 0,-1 0,0 1,1-1,-1 0,1 1,-1-1,1 0,-1 1,1-1,-1 1,1-1,0 1,-1-1,1 1,1-1,15-11,1 1,1 1,30-12,-23 10,852-331,-474 193,-387 144,177-76,-191 80,20-12,-22 14,-1 0,0-1,1 1,-1 0,0-1,0 1,1 0,-1-1,0 1,0 0,0-1,0 1,1-1,-1 1,0 0,0-1,0 1,0-1,0 1,0 0,0-1,0 1,0-1,0 1,0 0,-1-1,1 1,0-1,0 1,0 0,0-1,-1 1,1 0,0-1,0 1,-1 0,1-1,0 1,0 0,-1-1,1 1,0 0,-1 0,1 0,-1-1,1 1,0 0,-1 0,1 0,-1 0,1 0,0 0,-1-1,0 1,-20-7,0 0,-1 1,-38-6,14 3,-451-81,279 53,191 33,20 4,0-1,0 0,0 0,0-1,-1 1,2-2,-1 1,0-1,-7-4,14 7,0-1,-1 1,1 0,0 0,0 0,0-1,-1 1,1 0,0-1,0 1,0 0,0 0,0-1,0 1,-1 0,1-1,0 1,0 0,0-1,0 1,0 0,0 0,0-1,1 1,-1 0,0-1,0 1,0 0,0-1,0 1,0 0,0 0,1-1,-1 1,0 0,0 0,0-1,1 1,-1 0,0 0,0 0,1-1,-1 1,0 0,0 0,1 0,-1 0,0 0,1-1,19-8,174-53,-88 31,294-101,-272 84,132-72,-242 110,0 0,25-18,-42 27,0 0,0 1,0-1,-1 0,1 0,0 0,0 0,-1 1,1-1,0 0,-1 0,1 0,-1 0,1 0,-1 0,1-2,-1 2,0 1,0-1,-1 1,1-1,0 0,0 1,0-1,-1 1,1-1,0 1,0-1,-1 1,1-1,0 1,-1 0,1-1,-1 1,1-1,0 1,-1 0,1-1,-1 1,0 0,-5-3,1 1,-1 0,0 0,-12-1,14 2,-616-85,233 38,333 40,-15-1,-85-23,151 32,0-1,-1 0,1 0,0 0,0-1,0 1,0-1,0 0,0 1,0-1,1 0,-4-4,5 5,1 1,0-1,-1 0,1 1,0-1,0 0,-1 1,1-1,0 0,0 1,0-1,0 0,0 0,0 1,0-1,0 0,0 0,1 1,-1-1,0 0,0 1,1-2,0-1,1 1,0 0,0-1,-1 1,1 0,1 0,-1 0,4-2,22-15,1 1,2 2,48-19,-61 27,430-170,66-28,-503 201,1 0,-1 0,18-12,-29 17,0 0,0 0,1 0,-1 0,0 0,0 0,1-1,-1 1,0 0,0 0,1 0,-1 0,0-1,0 1,0 0,0 0,1 0,-1-1,0 1,0 0,0 0,0-1,0 1,0 0,0 0,0-1,0 1,0 0,0-1,0 1,0 0,0 0,0-1,0 1,0-1,-10-3,-25 2,29 2,-514-17,2-22,486 36,13 2,0-1,0-1,-31-10,49 13,1 0,-1 0,1 0,-1 0,1 0,-1 0,1 0,0 0,-1 0,1-1,-1 1,1 0,0 0,-1 0,1-1,-1 1,1 0,0 0,-1-1,1 1,0 0,0-1,-1 1,1-1,0 1,0 0,-1-1,1 1,0-1,0 1,0 0,0-1,0 1,0-1,0 1,0-1,0 1,0 0,0-1,0 1,0-1,0 1,0-1,0 1,0-1,0 1,1 0,-1-1,0 1,1-1,18-16,32-12,1 2,97-35,-116 49,262-95,-54 21,-227 80,-26 6,5 1,-1563 17,1531-16,-112 0,138-3,13 2,0 0,0 0,0 0,0 0,-1 0,1 0,0 0,0-1,0 1,0 0,0 0,0 0,0 0,0 0,0 0,0 0,0 0,0 0,0 0,0 0,0 0,0 0,0 0,0 0,0 0,0 0,0-1,0 1,0 0,0 0,0 0,0 0,0 0,0 0,0 0,0 0,0 0,0 0,0 0,0 0,0 0,0 0,0-1,0 1,0 0,0 0,0 0,0 0,0 0,0 0,0 0,0 0,0 0,0 0,1 0,-1 0,0 0,0 0,0 0,0 0,0 0,0 0,0 0,0 0,0 0,0 0,0 0,0 0,26-7,381-55,-118 20,715-117,-965 153,27-5,93-2,-155 12,-1 1,1 0,-1 1,1-1,-1 0,1 1,-1 0,0 0,6 2,-9-3,1 1,-1-1,0 0,0 0,1 0,-1 0,0 1,0-1,0 0,0 0,1 1,-1-1,0 0,0 0,0 1,0-1,0 0,0 0,0 1,0-1,0 0,0 0,0 1,0-1,0 0,0 1,0-1,0 0,0 0,0 1,0-1,0 0,0 0,0 1,0-1,-1 0,1 1,-18 13,-25 7,-2-3,0-1,-70 16,90-26,-604 124,-6-54,616-75,-267 18,246-21,30-3,14-1,25-6,312-72,-254 65,1273-260,-1305 267,140-25,-192 36,22-2,-17 4,-11 5,-6 0,-2-1,1 0,-1 0,0-1,0 0,0-1,-17 4,12-3,-102 29,-198 30,-128-11,437-53,-928 78,909-76,12-1,-1 0,0-1,0 0,-29-6,44 6,0 0,-1 0,1 0,0 0,-1 0,1 0,0 0,0 0,-1 0,1 0,0 0,0 0,-1 0,1 0,0 0,0 0,-1-1,1 1,0 0,0 0,0 0,-1 0,1-1,0 1,0 0,0 0,0 0,-1-1,1 1,0 0,0 0,0-1,0 1,0 0,0 0,0-1,0 1,0 0,-1-1,12-6,24-4,317-55,-170 35,11-4,807-125,-974 157,-20 4,-13 4,-18 5,-51 13,-118 20,-86-3,215-32,-754 87,-336 45,1112-133,36-5,13-1,24 0,1165-10,-120-1,-1021 10,343 12,-395-11,14-1,0 2,-1 0,1 1,-1 0,22 9,-35-12,-1 0,0 1,0-1,1 0,-1 1,0 0,0-1,0 1,0 0,0 0,0-1,0 1,0 0,0 0,0 0,0 0,-1 0,1 0,0 0,-1 1,1-1,-1 0,1 0,-1 0,0 1,1-1,-1 0,0 0,0 1,0-1,0 0,0 1,0-1,0 0,0 1,-1-1,1 0,0 0,-1 2,-2 2,0 0,0 0,-1-1,1 0,-1 1,0-1,0 0,-5 3,-22 17,-1-2,-45 25,-77 30,-23 0,-200 59,-195 28,477-138,79-20,16-6,0 0,0 0,0 0,0 0,0 1,0-1,0 0,0 0,0 0,0 0,0 0,0 0,0 1,0-1,0 0,0 0,1 0,-1 0,0 0,0 0,0 0,0 0,0 1,0-1,0 0,0 0,0 0,1 0,-1 0,0 0,0 0,0 0,0 0,0 0,0 0,0 0,1 0,-1 0,0 0,0 0,0 0,0 0,0 0,0 0,1 0,-1 0,0 0,0 0,0 0,0 0,0 0,0 0,1 0,34 0,-27 0,4 0,571 11,-565-10,-5-1,-1 1,1 0,-1 0,1 2,-1 0,0 0,0 1,15 7,-26-11,0 1,0-1,0 1,0-1,0 1,0-1,0 1,-1 0,1-1,0 1,0 0,-1 0,1-1,0 1,-1 0,1 0,-1 0,1 0,-1 0,0 0,1 0,-1 0,0 0,0 0,0 0,1 0,-1 0,0 0,0 0,-1 0,1 0,0 0,0 0,0 0,-1 0,1 0,0 0,-1 0,1 0,-1 0,1 0,-2 1,-2 2,1 0,-1 0,0 0,0-1,-1 1,1-1,-8 4,-16 7,0-2,-1-1,-54 12,-81 16,-206 19,-173-10,-196-17,-3-23,-442 14,617 10,-1 25,501-47,59-8,43-6,187-26,5 2,791-84,12 65,-993 48,33-2,-1 3,90 16,-151-17,1 1,-1 0,0 1,16 6,-23-9,0 1,0-1,0 1,0-1,0 1,0 0,0-1,0 1,-1 0,1-1,0 1,0 0,-1 0,1 0,0 0,-1 0,1 0,-1 0,1 0,-1 0,0 0,1 0,-1 0,0 0,0 0,0 0,1 0,-1 0,0 0,-1 0,1 1,0-1,0 0,0 0,-1 0,1 0,0 0,-1 0,1 0,-1 0,1 0,-1 0,0 0,1-1,-1 1,-1 1,-3 3,-1 0,0 0,0 0,0-1,0 0,-1-1,1 1,-1-1,-13 4,-27 9,0-2,-92 15,-108-2,-442-19,-4-51,217 11,-344 16,760 16,47-1,16-3,28-3,162-11,-9 5,4 0,692-44,5 20,-836 36,77-2,155 16,-271-12,-4-1,-1 1,0-1,1 1,-1 0,0 0,0 1,0 0,0 0,0 0,6 4,-12-7,1 1,0 0,0 0,-1 0,1 0,0 0,0 0,-1 0,1 0,0 0,0 0,-1 1,1-1,0 0,0 0,-1 0,1 0,0 0,0 0,-1 0,1 1,0-1,0 0,0 0,0 0,-1 1,1-1,0 0,0 0,0 0,0 1,0-1,0 0,-1 0,1 1,0-1,0 0,0 0,0 1,0-1,0 0,0 0,0 1,0-1,0 0,0 0,0 1,0-1,0 0,1 0,-1 1,0-1,0 0,0 0,0 0,0 1,0-1,1 0,-1 0,0 0,0 1,0-1,1 0,-1 0,0 0,1 0,-26 1,-131-16,-175-39,195 29,-124-22,-743-114,648 134,285 27,0 3,0 3,-73 16,-55 27,-212 84,385-125,8-2,-1 1,-30 15,47-21,0-1,1 0,-1 1,1-1,-1 1,0-1,1 0,-1 1,1-1,-1 1,1 0,-1-1,1 1,0-1,-1 1,1 0,0-1,-1 2,1-2,0 1,0-1,0 1,0-1,0 0,1 1,-1-1,0 0,0 1,0-1,1 1,-1-1,0 0,0 0,1 1,-1-1,0 0,0 1,1-1,-1 0,1 0,-1 0,1 1,30 9,-24-9,76 17,92 9,92-5,-233-20,825 33,-278-15,-6 20,-544-37,6 0,0 2,-1 1,47 14,-81-19,1 0,-1 0,1 0,-1 0,0 0,0 1,0-1,1 0,1 3,-4-3,1-1,-1 0,0 0,0 1,0-1,1 0,-1 0,0 1,0-1,0 0,0 1,0-1,0 0,0 1,0-1,0 0,0 1,0-1,0 0,0 0,0 1,0-1,0 0,0 1,0-1,0 0,-1 1,-11 7,-3-3,-1 0,1-2,-1 0,-31 2,24-3,-878 38,595-34,247-4,-888 41,778-21,200-6,17-3,59 9,-98-20,537 78,6-21,-352-38,991 91,-1183-112,149 18,-152-18,-1 1,1 0,-1 0,0 0,1 1,-1 0,5 2,-9-4,1 0,-1 0,0 0,0 0,0 1,0-1,0 0,0 0,1 0,-1 0,0 0,0 1,0-1,0 0,0 0,0 0,0 0,0 1,0-1,0 0,0 0,0 0,0 0,0 1,0-1,0 0,0 0,0 0,0 0,0 1,0-1,0 0,0 0,0 0,0 0,-1 1,1-1,0 0,0 0,0 0,0 0,0 0,0 0,-1 0,1 1,0-1,0 0,0 0,0 0,0 0,-1 0,-22 7,-54 3,-155 1,172-10,-687 0,-23 0,-2 35,693-28,-117 25,190-30,7 0,14 3,10 1,41 4,-50-8,1749 159,-1685-161,-37 0,53 6,-86-4,-12 2,-19 3,-70 10,-161 10,175-21,-733 35,409-27,356-12,-36 1,163 13,679 92,4-30,-735-76,-12-2,-1 1,0 0,21 6,-29-3,-10-1,-16 4,-46 5,0-2,-108 3,103-9,-638 29,280-18,424-16,-54 6,52-5,0 0,0 0,0 0,1 0,-1 1,0 0,1-1,-1 1,1 0,0 1,-6 4,9-7,1 0,-1 1,0-1,0 0,0 1,1-1,-1 0,0 0,0 1,1-1,-1 0,0 0,0 1,1-1,-1 0,0 0,1 0,-1 1,0-1,1 0,-1 0,0 0,1 0,-1 0,0 0,1 0,-1 0,0 0,1 0,-1 0,1 0,-1 0,36 4,63 0,-56-4,741-11,1-32,-570 28,-282 34,-922 159,968-175,-382 53,-2-28,366-30,-9 0,47 3,-1-1,0 1,0-1,0 1,0 0,0 0,1 0,-1 0,0 0,1 0,-1 1,1-1,-1 0,-1 2,10-1,571 15,-1-24,-497 5,939-64,-981 61,-8 1,-1 1,37 1,-65 2,0 0,0 0,1 0,-1 0,0 0,0 0,0 1,0-1,0 0,0 0,0 1,0-1,0 1,0-1,0 1,0-1,0 2,0-2,-1 1,0-1,0 0,-1 1,1-1,0 1,0-1,0 0,0 1,0-1,0 1,0-1,-1 0,1 1,0-1,0 0,-1 1,1-1,0 0,0 1,-1-1,1 0,0 1,-1-1,1 0,0 0,-1 1,-35 17,-8-5,0-2,0-2,-1-1,-53 0,71-5,-1157 68,887-57,134-6,-740 47,817-46,9 0,-77-2,217-18,301-10,-270 19,990-4,-680 6,276 11,-675-11,-8-1,-18-1,-4-1,-693-137,6-51,610 162,27 9,-48-14,-167-68,248 79,40 22,0-1,1 1,-1 0,0-1,1 1,-1-1,0 0,1 1,0-1,-1 0,1 0,0 0,0 0,0 0,0 0,1 0,-1 0,0-3,1 4,0 0,1 0,-1 0,0 0,1 1,-1-1,1 0,-1 0,1 0,-1 1,1-1,-1 0,1 1,0-1,-1 0,1 1,0-1,0 1,-1-1,1 1,0-1,0 1,0 0,0-1,-1 1,1 0,1 0,33-7,-24 5,542-75,-305 46,167-26,246-32,-631 84,-22 3,1 1,0 0,-1 0,1 1,0 0,0 0,9 2,-18-2,0 0,0 0,-1 0,1 0,0 0,0 0,0 0,0 0,0 1,-1-1,1 0,0 0,0 0,0 0,0 0,0 0,0 0,-1 0,1 0,0 0,0 1,0-1,0 0,0 0,0 0,0 0,0 0,0 0,0 1,0-1,-1 0,1 0,0 0,0 0,0 1,0-1,0 0,0 0,0 0,0 0,0 0,1 1,-1-1,0 0,0 0,0 0,0 0,0 0,0 0,0 1,0-1,0 0,0 0,0 0,0 0,1 0,-1 0,0 0,0 1,0-1,0 0,0 0,0 0,1 0,-1 0,0 0,-13 6,-9 1,0 0,-1-2,0-1,-34 3,38-5,-523 35,-2-28,187-16,24 1,319 7,-18-1,25-1,16-3,58-16,84-12,77-1,-192 29,347-39,543 10,-872 34,442 17,-7 42,-466-56,-11-3,0 2,-1-1,1 1,-1 1,15 6,-26-10,1 1,-1-1,0 0,1 0,-1 0,0 0,1 1,-1-1,0 0,1 0,-1 0,0 1,0-1,1 0,-1 1,0-1,0 0,1 1,-1-1,0 0,0 1,0-1,0 0,0 1,1-1,-1 0,0 1,0-1,0 1,0-1,0 0,0 1,0 0,-11 8,-22 2,-190 12,138-18,-1222 90,764-43,207-18,111-28,225-6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9T15:36:32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1 179,'711'0,"-693"-1,0-1,0-1,24-6,-21 4,40-5,79 10,13-1,-133-2,34-8,-36 6,0 1,23-2,25 5,-45 2,0-2,0 0,0-1,22-6,-13 2,-1 0,61-2,62 9,-57 1,1086-2,-1167-1,-1 0,0-2,0 1,-1-2,1 1,24-12,-22 8,1 1,-1 1,31-6,12 6,106 6,-67 1,205-2,-283-1,0-1,0-1,19-5,-16 3,38-4,86 8,-120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37:01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5148 3529,'1'1'79,"-1"0"1,0 0-1,1 0 1,-1 0 0,1 0-1,-1 0 1,1 0-1,0 0 1,-1 0-1,1 0 1,0 0 0,0-1-1,0 1 1,0 0-1,-1-1 1,1 1-1,0 0 1,0-1-1,0 1 1,0-1 0,0 0-1,0 1 1,1-1-1,-1 0 1,0 0-1,0 1 1,0-1 0,0 0-1,0 0 1,0 0-1,2 0 1,2 0 139,1 0 0,-1 0 0,1 0 0,0-1 0,9-2 1,69-25-107,-71 25 17,3-1 182,28-12 1,-32 12-307,0 0 1,0 1-1,21-3 0,5-1-5,-8 2 107,37-3-1,-39 6 33,48-11-1,-61 8-85,0-1 0,0 0-1,20-13 1,25-11-2,-21 9-32,-35 18 8,0 0-1,1 1 0,-1-1 1,1 1-1,-1 0 0,1 0 1,0 0-1,0 1 0,0-1 1,0 1-1,0 1 0,7-2 1,8 2 32,0-1 1,0 0-1,0-2 1,34-9-1,-43 9-45,0 1 0,22-1-1,-23 3 0,-1-1 0,1 0 0,-1 0 0,0-1 0,14-5 0,53-22 154,135-32-1,-168 52-159,17-4 45,83-28 0,-110 30 17,0 3 0,44-7 0,-11 3-16,-42 7-40,-8 2-10,-1 0 0,1-1 0,-1-1 0,18-8 0,-28 11-4,1 0 0,0 1 0,0-1 0,0 1 0,0 1-1,10-1 1,-9 1 0,-1-1-1,1 0 1,-1 0 0,1 0-1,-1-1 1,12-3-1,12-9-3,24-13-5,-36 18 16,6-4 17,-19 10-24,-1 0 1,1 1-1,0-1 0,0 1 1,-1 1-1,1-1 1,1 1-1,-1-1 1,0 1-1,0 1 1,9-1-1,-6 0-5,0 0-1,0 0 1,12-5 0,13-5 26,-12 3-19,38-18 0,-45 19 0,1 1-1,-1 1 1,2 0 0,19-4-1,17-5-6,-43 12 7,0 0 1,0 0 0,14 1-1,11-3 8,26-6-13,-33 6 4,43-10 1,-63 12 0,1 0 0,-1 1 1,1 1-1,13-1 0,-16 2-2,1-1 0,-1 0 0,1-1 0,-1 1 0,1-1 0,-1 0 0,1-1 0,-1 1 0,0-1-1,1 0 1,6-4 0,-9 4 3,1 1 0,-1-1 0,1 1 0,-1 0 0,1 0 0,3 0-1,-4 0 3,-1 1-1,0 0 0,1-1 1,-1 1-1,0-1 0,0 0 0,0 0 1,1 0-1,-1 0 0,0 0 0,0 0 1,0 0-1,-1-1 0,1 1 1,0-1-1,0 1 0,-1-1 0,3-3 1,-3 3-6,0 0 0,1 0 0,-1 0 0,1-1 0,0 2 0,0-1 0,0 0 0,-1 0 0,2 1 0,-1-1 0,0 1 0,0-1 0,0 1 0,1 0 0,-1 0 0,0 0 0,1 0 0,-1 0 0,1 1 0,0-1 0,2 0 0,0 0 1,1 0 0,-1-1 1,0 1-1,1-2 0,-1 1 0,0 0 0,-1-1 0,6-4 0,-4 4 0,-1-1-1,1 1 1,0 1 0,0-1-1,11-3 1,38-12 19,-54 17-19,0 1 0,1 0 0,-1-1 1,0 1-1,0-1 0,0 0 0,1 1 1,-1-1-1,0 0 0,0 0 0,2-2 1,-2 3-2,-1-1 0,1 0 0,0 0 0,0 1 1,0-1-1,0 0 0,0 1 0,0-1 0,0 1 0,0-1 1,0 1-1,0 0 0,0-1 0,2 1 0,-1-1 5,0 1-1,0-1 1,0 0-1,0 1 1,-1-1-1,1 0 1,0 0 0,0 0-1,2-2 1,-4 2-3,1 0 1,0 0-1,-1 1 0,1-1 1,0 1-1,0-1 1,-1 1-1,1-1 1,0 1-1,0-1 0,0 1 1,0 0-1,0-1 1,0 1-1,0 0 1,0 0-1,0 0 1,0 0-1,0-1 0,-1 1 1,1 1-1,0-1 1,0 0-1,0 0 1,0 0-1,0 0 1,0 1-1,0-1 0,0 0 1,1 2-1,-1-2 0,0 1 0,-1-1 0,1 0 0,0 0 0,-1 1 0,1-1 0,0 0 0,-1 0 1,1 0-1,0 0 0,0 0 0,-1 0 0,1 0 0,0 0 0,0 0 0,-1 0 0,1 0 0,0 0 0,-1-1 0,1 1 0,0 0 0,-1 0 0,1-1 0,1 0 0,16-13 38,-16 12-34,0 0 1,0 0-1,0 1 1,0-1-1,0 1 0,0-1 1,1 1-1,-1 0 1,5-2-1,5 2-5,-11 1 0,1 0 0,-1 0 0,1-1 0,-1 1 0,1 0 0,0 0 0,-1-1 0,1 1 0,-1-1 0,0 0 0,1 1 0,-1-1 0,1 0 0,-1 0 0,0 0 0,0 0 0,1 0 0,0-1 0,0 1 4,-1 0-1,1 0 1,-1 1 0,1-1 0,-1 1-1,1-1 1,0 1 0,0-1 0,-1 1-1,1 0 1,2 0 0,20-6 80,-15 2-67,1 0 0,-1 0 0,19-3 0,-19 5-5,-1-1 1,0 1-1,0-1 0,0 0 0,13-8 1,-11 4-11,15-11 28,1 1-1,0 1 1,41-17 0,62-13 22,-117 41-56,-1-1 0,1 0 1,14-10-1,24-12 23,-17 16-2,17-9-25,-30 9-1,-17 9 11,0 1-1,0 0 0,1 0 1,-1 0-1,1 0 0,-1 1 1,1-1-1,6 0 0,-2 0 2,-1 0 1,0 0-1,0 0 0,0-1 1,0 0-1,-1 0 0,11-7 1,-9 5 1,1 0 0,0 1 1,11-4-1,-12 5-6,0 0-1,0-1 1,0 1-1,-1-2 1,1 1-1,7-7 0,-3 2 25,1 1 1,1 0-1,0 0 0,18-6 0,16-9 48,2-6-96,-34 18 39,1 1-1,0 0 1,1 2-1,-1 0 1,2 1-1,-1 1 0,24-5 1,-32 8-12,-1 1 0,1-1 1,-1-1-1,0 0 0,0 0 1,0 0-1,0-2 0,-1 1 1,0-1-1,8-6 0,-6 5-7,1 1 0,0 1-1,0 0 1,0 1 0,18-5 0,3-2-11,0 1 15,36-7-1,-52 14 1,2-3-3,0 0 0,27-15-1,-20 10 4,61-27 18,-77 35-6,-1-1 1,0 0-1,13-9 0,7-4-26,-10 6-3,-15 9 16,0 1 0,-1-1-1,1 0 1,0 1 0,0-1-1,1 1 1,-1 0 0,0 0-1,0 1 1,7-2 0,-2 1 7,-1-1-1,1 0 1,-1 0 0,0-1 0,0 0-1,0 0 1,0 0 0,0-1 0,-1 0 0,1-1-1,6-5 1,-2 2 25,0 1-1,1 1 0,0 0 0,1 0 1,14-4-1,-15 6 23,125-57 70,-78 35 20,-38 16-124,1 1 0,32-10 0,19-10 8,-65 25-22,0 1 0,0-1-1,0 0 1,11-9 0,-12 8 18,0 0 1,1 1-1,0 0 1,-1 0-1,12-3 1,-9 4 9,-1-1-1,-1 1 1,14-9 0,-15 8-28,0 0-1,0 1 1,1-1-1,-1 1 1,1 1-1,9-2 1,-11 2-2,0 0 0,0 0 0,0 0 0,0-1 0,-1 0 1,1 0-1,-1 0 0,0-1 0,0 0 0,6-5 0,12-8-7,-16 12 13,0-1 0,0 0 0,11-12 0,14-13 27,-12 11 65,-14 17-67,-1 0-6,0 0 0,0 0 0,-1 0 0,1-1 0,-1 1 0,0-1 0,0 0 0,0 0 0,4-7 0,-2 3-18,-1 1 0,1-1 0,1 2 0,-1-1 0,1 1 0,12-9 0,7-7-6,0-5 32,-21 21-38,1 0 0,-1 1 1,1-1-1,0 1 1,0 1-1,12-8 0,0 1 51,0-1 1,-1-1-1,0-1 0,17-19 0,33-28 58,-55 51-103,0 0 0,1 0-1,15-7 1,6-4-24,1-2 126,54-24 1,-73 39-97,3-3 14,19-8-21,-18 11-6,29-15 0,13-5 17,171-57 181,-216 77-180,0-1 0,-1-1 1,0 0-1,0-2 1,-1 1-1,17-18 0,-28 26-5,-1-1-1,1-1 0,0 1 0,-1 0 1,0-1-1,3-5 0,-4 6 0,0 0 0,1 0 0,-1 0 0,1 1-1,0-1 1,0 1 0,0 0 0,5-4 0,0 2-7,0-1 1,-1 0-1,1 0 1,-1 0-1,-1 0 1,1-1-1,-1-1 1,-1 1-1,1-1 0,-1 0 1,8-16-1,-3 8 8,-9 14-8,0 1 0,0 0-1,0 0 1,0 0 0,0-1-1,0 1 1,-1 0 0,1-1-1,0 1 1,-1 0 0,1-1-1,-1 1 1,0-1-1,1 1 1,-1-1 0,0 1-1,0-1 1,0-2 0,0 3 1,0 0 0,0 0 1,0 0-1,0 0 0,1 0 1,-1 0-1,0 0 0,1 0 1,-1 0-1,0 0 0,1 1 1,-1-1-1,1 0 0,-1 0 1,1 0-1,0 1 0,-1-1 1,1 0-1,1 0 0,16-14 12,-15 12-9,7-6-10,0 0-1,13-18 1,15-14-6,12-11 34,-19 19-7,18-23-32,-34 36 21,29-26-1,59-40 0,-65 55-20,-14 14 16,1 1 0,41-20 0,-19 11 10,20-5 57,-51 24-61,0-1 0,0 0 1,19-13-1,-21 11-8,0 1 1,26-10 0,-28 13 4,-1 0 1,1 0-1,-2-1 1,1-1 0,18-13-1,-18 9 4,-6 6 7,-1 1-1,0 0 1,1 1 0,0-1-1,0 1 1,0 0-1,0 0 1,11-5-1,-12 6-8,0-1 0,1 1-1,-2-1 1,1 0 0,0-1-1,0 1 1,4-7 0,9-7 9,44-16-39,32-22 34,-83 50 0,-3 1 0,1 0-1,-1 0 1,0-1-1,0 0 1,11-10-1,125-115 8,-114 108-13,1 1 0,1 1 0,43-20 0,-66 35-4,1 0-1,-1 0 0,11-10 0,22-14 29,-3 10-33,-10 5 1,45-29 0,-60 34 15,0 2 0,15-7-1,22-13 24,-14 7 0,-28 16-34,1-1-1,-1 0 0,-1 0 0,1 0 0,7-8 0,12-11-16,-24 20 17,0 1 0,0 0 1,0 0-1,0 1 0,1-1 1,0 1-1,4-3 0,-4 3 2,0-1 0,0 0 0,0 0 0,0 0 0,0 0 0,5-7 0,-5 6 1,0 0 0,0 1 0,0-1 0,0 1 0,1 0 1,7-4-1,-7 5 5,0-1 0,-1 0 0,1 0 0,-1-1 1,1 1-1,-1-1 0,5-7 0,-1 2-7,1 0 0,0 0 1,0 1-1,1 0 0,0 0 0,0 1 0,19-10 0,27-19-9,-36 23 0,-16 11 16,-1 1-1,1-1 1,-1-1 0,0 1-1,0 0 1,0-1 0,0 0-1,0 1 1,-1-1 0,5-5-1,0 2-57,-7 6 50,1 0-1,-1 0 1,1-1 0,-1 1 0,0 0 0,1 0 0,-1-1 0,1 1 0,-1 0 0,1-1 0,-1 1 0,0 0 0,1-1-1,-1 1 1,0-1 0,0 1 0,1 0 0,-1-1 0,0 1 0,0-1 0,1 1 0,-1-1 0,0 1 0,0-2-1,2 0 4,-2 2-1,1 0-1,-1-1 1,0 1-1,0 0 1,0 0-1,0 0 1,1 0-1,-1 0 0,0 0 1,0 0-1,0 0 1,0 0-1,1 0 1,-1 0-1,0-1 1,0 1-1,0 0 1,0 0-1,0 0 1,0 0-1,0 0 1,1-1-1,-1 1 1,0 0-1,0 0 1,0 0-1,0 0 1,0-1-1,0 1 1,0 0-1,0 0 0,0 0 1,0 0-1,0-1 1,0 1-1,0 0 1,0 0-1,0 0 1,0 0-1,0-1 1,0 1-1,0 0 1,0 0-1,0 0 1,0 0-1,-1-1 1,1 1-1,0 0 1,0 0-1,0 0 1,0 0-1,0 0 1,0-1-1,0 1 0,-1 0 1,1 0-1,0 0 1,0 0-1,0 0 1,0 0-1,-1 0 1,1 0-1,0 0 1,0 0-1,0 0 1,0-1-1,-1 1 1,1 0-1,-38-20 62,18 13-49,20 7-13,-1-1 1,1 1-1,-1-1 0,1 1 1,-1-1-1,1 1 1,0-1-1,-1 1 0,1-1 1,0 1-1,-1-1 1,1 1-1,0-1 0,0 0 1,0 1-1,-1-1 1,1 1-1,0-1 0,0 0 1,0 1-1,0-1 0,0 1 1,0-1-1,0 0 1,0 1-1,0-1 0,1 0 1,-1 1-1,0-1 1,0 1-1,0-1 0,1 1 1,0-2-1,1-6 0,-1 1 0,0-1-1,0 1 1,0-12 0,-1 17-15,2-1 16,-1 0-1,0 0 1,0 0-1,-1 0 0,1 0 1,0 0-1,-1 0 1,0 0-1,0 0 1,0-6-1,0 2-17,7-17 10,-6 20 12,0 1 0,0 0 1,0 0-1,0-1 0,-1 1 0,1 0 1,-1-4-1,-1 7-10,1 1 1,-1 0 0,0 0-1,1 0 1,-1 0 0,0 0-1,0-1 1,0 1 0,1 0-1,-1-1 1,0 1-1,0-1 1,0 1 0,0-1-1,0 1 1,0-1 0,-2 1-1,-15 8-63,-3 1 75,20-10-8,-1 0 1,0 1 0,1-1-1,-1 1 1,0 0 0,1 0-1,-1 0 1,0 0-1,1 0 1,-1 0 0,1 0-1,0 0 1,-2 2-1,-23 24 21,23-23-14,0-1-1,-1 1 0,1-1 1,0 0-1,-1 0 0,0 0 1,-4 2-1,4-2-8,0-1-1,1 1 1,-1 0-1,1 0 1,-1 0 0,1 0-1,0 1 1,-3 4-1,2-2 2,0-1-1,0 1 0,0-1 0,-1 0 1,0-1-1,0 1 0,0-1 0,0 0 0,-1 0 1,1 0-1,-8 3 0,13-7 3,-5 3 3,-1 1-1,1 0 1,1 1-1,-7 6 0,7-7-1,0 0 0,0 0 0,0 0-1,0 0 1,-1-1 0,-6 4-1,3-2 7,1 0 0,-1 0-1,1 1 1,0 0-1,-10 11 1,-14 12-28,-35 18 34,50-36-27,-35 20 30,6-3-12,31-18 11,-29 13-1,43-22-14,-1-1-1,0 0 1,1 1-1,-1-1 1,0 1-1,1-1 0,-1 1 1,1-1-1,-1 1 1,0-1-1,1 1 1,-1-1-1,1 1 1,0 0-1,-1-1 1,1 1-1,0 0 1,-1-1-1,1 1 1,0 0-1,0 0 1,-1 1-1,1-2-1,0 1 1,0-1-1,0 1 1,0 0-1,-1-1 0,1 1 1,0-1-1,0 1 1,-1-1-1,1 1 0,0-1 1,-1 1-1,1-1 0,0 1 1,-1-1-1,1 0 1,-1 1-1,1-1 0,-1 1 1,1-1-1,-1 0 1,1 1-1,-1-1 0,1 0 1,-1 0-1,1 0 0,-2 1 1,-4 1 5,0 1-1,0 1 1,0-1 0,0 1-1,1 0 1,-1 0 0,1 1 0,-5 6-1,-15 10-27,-9 8 81,22-19-63,1 0 0,-24 14 0,17-14-9,-4 2 33,1 0 0,-19 17 1,29-21-45,9-7 29,0 1 0,0-1 1,0 1-1,0-1 0,0 1 0,1 0 0,-1 0 0,1 0 1,-1 0-1,1 0 0,-1 0 0,1 0 0,-1 4 1,-15 19-96,14-23 92,1 1 0,0-1 0,0 1 0,0 0 0,0 0 0,0 0 0,-1 4-1,-2 2 7,4-8-5,0 1-1,0-1 1,0 0-1,0 0 0,1 1 1,-1-1-1,1 0 1,-1 1-1,1-1 0,-1 1 1,1 1-1,-1 2 0,0 1 0,-1-1 0,1 1 0,-1-1 0,0 0-1,-1 0 1,1 0 0,-5 6 0,-31 40-1,13-18 2,14-19-44,-1-1 1,-1 0 0,0-1-1,-17 12 1,25-19-16,2-3-28,-1 0 0,1 1 0,-1-1 0,1 0-1,-1-1 1,0 1 0,0-1 0,0 1 0,0-1-1,0 0 1,0-1 0,0 1 0,0-1 0,-1 0-1,1 0 1,0 0 0,0 0 0,0-1 0,0 1-1,0-1 1,0 0 0,0-1 0,0 1 0,-6-3-1,-12-19-439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37:06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99 2473,'2'-15'200,"3"0"96,-3 1-144,-2 6-128,0-1-32,-5-2-32,1 2-48,0 2-160,-5 1-265,-2 2 289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37: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265 3469 4713,'-9'6'2723,"9"-5"-2703,7-10-988,1-2 206,-8 11 763,1 0 1,-1 0-1,1 0 1,-1 0 0,1 0-1,-1 0 1,1 0-1,-1 0 1,0 0-1,1 0 1,-1 0-1,1 0 1,-1 1 0,1-1-1,-1 0 1,0 0-1,1 0 1,-1 1-1,1-1 1,-1 0 0,0 0-1,1 1 1,-1-1-1,0 0 1,1 1-1,-1-1 1,0 0-1,0 1 1,1-1 0,-1 1-1,0-1 1,1 1-1,0 1 28,1-1 0,-1 1 0,1-1 0,0 0 0,0 0 0,-1 0 0,1 0 0,0 0 0,0 0 0,0 0 0,0 0 0,0-1-1,1 1 1,2 0 0,38 2 192,-15-1-144,-20-1-78,6 1 146,-1 0 0,1 1 0,-1 0 0,0 1 0,23 9 0,-27-9-55,-1-1 0,1 0 0,0-1 0,0 0 1,0-1-1,16 1 0,-14-1-59,0 1 0,0-1 0,14 5-1,-24-5-1,1 0-1,0-1 0,-1 1 1,1 0-1,-1 0 0,0 0 1,1 1-1,-1-1 0,0 0 1,1 0-1,0 3 0,14 10 294,-13-12-286,0 0 1,0 1 0,0-1-1,-1 0 1,0 1-1,3 3 1,-2-2-14,0-1 0,0 0 0,0 0 0,0 0 0,6 4 1,1-1-24,95 51 34,-101-55-28,1-1-1,0 0 1,-1 0 0,1-1-1,0 1 1,0-1-1,-1 0 1,1 0-1,6-2 1,-5 2-9,0-1 0,0 1 0,0 0 0,10 2 1,4 1-4,-17-3 5,1 1 1,-1-1-1,1 1 1,-1 0-1,0 0 0,1 0 1,-1 0-1,0 0 1,0 1-1,0 0 0,0-1 1,0 1-1,0 0 1,3 4-1,-3-4 2,0 1 0,0 0 1,0-1-1,0 0 0,1 0 0,-1 0 1,1 0-1,-1 0 0,1-1 0,0 0 1,7 2-1,0-1 7,0-1 0,20-1-1,-19 0-4,10 5 13,-4 1-9,-15-6-7,0 1 0,-1 0 1,1 0-1,0 0 0,-1 0 0,0 0 1,1 1-1,2 1 0,-3-2 0,0 1 1,0-1-1,0 0 1,0 0-1,0 0 0,0 0 1,1 0-1,-1-1 1,0 1-1,0-1 0,4 1 1,-1-1 0,-1 1 0,1 0 0,-1 0 0,1 0 0,0 0 0,-1 1 0,0 0 0,1 0 0,3 2 1,-4-1 2,1-1 1,-1 0 0,1 0 0,0 0 0,-1-1-1,1 0 1,7 1 0,21 2 30,1 1 1,-1 1-1,46 16 0,-42-11-23,41 15-25,-58-19 24,-12-5-8,-1 1 1,1 0-1,-1 1 0,0 0 0,10 7 1,-14-9-4,0 0 0,0-1 0,0 1 0,0-1 0,0 0-1,6 2 1,19 9 33,-11-3-24,-12-6-2,0 0 1,1 0 0,-1 0-1,0 1 1,5 4-1,0-1 9,6-4-14,48 24 24,-18-19 96,-44-7-108,0 0 0,0 0 1,0 0-1,0-1 0,1 1 0,-1-1 1,0 1-1,0-1 0,1 0 0,-1 0 1,0 0-1,0 0 0,1 0 1,-1 0-1,0-1 0,0 1 0,1-1 1,-1 1-1,2-2 0,2 0 5,0 1 1,0 1-1,0-1 0,0 1 0,0 0 0,0 0 1,0 1-1,0 0 0,9 2 0,25 2 19,16 4-10,4-6 1,-42-1-18,1-1 1,-1 0-1,35-5 0,-34-3-5,-17 6-5,0 0 0,0 0-1,0 1 1,0-1 0,1 0 0,-1 1 0,0-1 0,0 1 0,1 0-1,-1-1 1,4 1 0,72 8 7,0-4 0,81-6 0,-110-1 10,-27 1-17,1 1 1,-1 1-1,1 0 0,-1 2 0,25 5 1,-26-3 3,31 2 0,7 1-11,-43-5 19,0-1 1,1-1-1,-1-1 1,0 0-1,29-6 1,-31 4 4,-8 2-9,0 0 1,1 0-1,-1 0 1,0 1-1,0 0 0,8 0 1,3 2-10,1-2-1,-1 0 1,1 0-1,0-2 1,-1 0-1,18-5 1,42-5-4,-57 10 5,-10 2 10,-1-1 0,1 0 0,18-5 1,-10 1-11,1 1 0,23-1 0,28-7 20,51-9 79,-68 7-19,-35 8-77,0 2-1,18-3 1,-29 7 7,1 0 0,-1 0 1,13 3-1,-12-2-11,-1 0-1,1 0 1,13-1 0,29-9-1,-24 3-25,7 3 62,-28 3-33,1 0 0,0-1 0,-1 0 1,0 1-1,1-2 0,-1 1 0,10-4 0,-14 5-4,0-1 1,0 1-1,0 0 0,0 0 0,0 0 0,0 0 0,0 0 0,0 0 0,0 0 0,0 0 1,1 0-1,-1 1 0,0-1 0,0 0 0,0 1 0,1 0 0,-1-1 1,1 1 0,-1-1 0,1 1 0,-1-1 0,0 1 0,1-1-1,-1 0 1,1 0 0,-1 0 0,1 0 0,-1 0 0,1 0 0,-1 0 0,1 0-1,-1-1 1,1 1 0,1-1 0,-2 0 0,1 0 1,0-1 0,1 1 0,0 0 0,-1 0 0,1 0 0,0 0 0,-1 0 0,1 0 0,0 1 0,0-1 0,0 1 1,0 0-1,-1 0 0,1 0 0,0 0 0,0 1 0,0-1 0,3 1 0,-1 0 3,0-1 0,0 0-1,0 0 1,0 0 0,0-1-1,0 1 1,-1-1 0,10-3 0,-2 1 3,67-7-27,-57 8 25,0-2-1,-1 0 0,33-11 1,-10 2 9,-32 10-16,1 1-1,19-1 0,-20 3 9,0-1 0,22-5 0,-12 2 36,0 0 0,1 2 0,27 1 0,-24 0-36,-9 1 18,0-1-1,0-1 0,32-8 1,3 0 25,-42 9-44,0 0 0,0-1 0,-1 0 0,1-1 0,-1 0 0,1 0 0,10-7 0,22-9 5,-33 16 1,-1-1 0,1 0 0,-1 0 0,0-1 0,8-6 0,-13 9-14,0 0 1,0 0-1,0 0 0,0 0 0,1 1 1,-1-1-1,4 0 0,18-10 56,-11 2-47,-3 2-2,1 0-1,-1-2 0,13-13 1,9-4-2,-7 7 6,-6 5-16,0 1-1,0 1 0,1 0 1,1 2-1,31-13 0,16-8-8,-17 7 29,1 2-1,1 3 1,1 2-1,0 2 1,80-12-1,-97 23-11,-1-2 0,-1-2-1,1-1 1,-1-2 0,-1-1-1,43-23 1,43-25 85,6-6 23,-47 32-127,-11 5 0,-37 14 30,58-30-6,190-67 0,-258 105-1,0 0 0,-1-1 0,0-1 0,-1 0 0,0-2 0,-1-1 0,0 0 0,-1-1 0,0-1 0,17-20 0,44-45 7,3 3 0,179-127 0,-172 141 47,72-46 84,-123 89-116,1 3 0,71-23 0,-93 33-24,-1 0 0,0-2 1,-1 0-1,0 0 1,0-2-1,-1 1 0,19-20 1,-7 7-4,-21 18 6,-1 0 1,1 0-1,-1 0 0,0-1 0,6-10 0,-8 11 2,1 0-1,0 0 1,0 0-1,1 1 1,-1-1-1,1 1 1,0 0-1,1 0 1,4-4-1,2 1 11,0-1 1,-1 0-1,0-1 0,-1 0 0,0-1 0,14-18 0,-1 2-16,2 2 0,0 1 0,2 1 0,30-21 0,29-23 0,-66 47 12,23-27 1,-26 27 7,1 0-1,21-17 1,58-47 78,-56 46-86,2 2-1,0 2 1,64-37-1,-75 53-2,-2-2 0,52-41 0,-55 38 22,-7 7-37,32-33-1,-7-2 18,61-88 0,-98 127-29,0-1 23,1 1 0,12-15 0,-16 21-7,0-1 0,0 0-1,0 0 1,-1 0-1,0 0 1,3-10 0,-3 9 4,0-1 0,0 1 0,1 0-1,0 0 1,6-8 0,-2 4 4,-1 0-1,10-19 0,-12 21-11,0 0 0,0 0 0,1 0 0,0 1 1,14-15-1,0 3 16,33-42 1,-20 21-27,5 5 20,-30 29-6,0 0 0,0 0 0,-1-1 0,0 0 0,8-13 1,11-16 18,6-13-84,-12 19 79,-16 24-5,1 1 0,-1-1 0,6-13 0,-9 17 0,3-6-5,0 0 1,0 0 0,1 0-1,0 1 1,9-12-1,-13 18-3,0 1 0,0-1-1,-1 0 1,1 0-1,-1 0 1,1 1 0,-1-1-1,0 0 1,0 0-1,1 0 1,-1 0 0,0 0-1,-1 1 1,1-1-1,0 0 1,-1 0 0,1 0-1,-1 0 1,1 1 0,-1-1-1,-1-3 1,1 3 2,0 0 0,0 0 0,0-1 0,1 1 0,-1-1 0,1 1 0,-1-1 0,1 1 0,0-1 0,0 1 0,0-1 0,0 1 0,1-1 0,-1 1 0,1-4 0,9-8-18,-8 12 17,0 0 0,-1 0 1,0 0-1,1 0 0,-1 0 0,0 0 1,0-1-1,0 1 0,1-4 0,-2 4-9,0 0 2,0 2-2,-11 9-71,-15 19 65,4-6 7,-79 101 13,56-73-8,31-35 1,0 0 0,-12 19 0,3 1 4,-2-2-1,-1 0 1,-44 42 0,49-53 7,17-16-12,-1-1-1,0 0 1,0-1 0,0 1 0,0-1 0,-9 6-1,9-7 3,1 0 0,0 1-1,0-1 1,0 1-1,-6 8 1,-15 13 33,20-21-36,0 1 0,1 0-1,0-1 1,0 2 0,0-1 0,1 0-1,-6 11 1,5-7 16,-1-1-1,0 0 1,-8 8-1,-5 16-28,-53 47 16,17-27-7,44-42 2,0-1-1,0 0 1,-19 13-1,-20 17-5,38-29 19,-1 0 0,-1 0 0,-20 10 0,20-12 2,0 1 0,0 0 0,-16 16 0,17-14-27,0-1 1,-19 12-1,18-14 23,1 0 0,1 1 0,-15 15 1,-42 52-16,-54 56 8,35-56 21,14-14-9,-62 76-49,112-114 33,-70 62 17,78-72 2,-1 0 0,-28 18 0,2-2-13,26-18 7,-1-1-1,0-2 1,-36 16-1,-10 6 4,-17 7-31,-12 8 22,46-9 4,-16-1 0,-74 31 0,81-41-16,-94 62 0,65-24 13,-4 2-2,80-60 4,0 0-1,0 1 1,-9 11-1,10-10-3,0-1 0,-1 0-1,0 0 1,-9 6 0,-37 27-47,42-30 51,-1 0 1,0 0-1,-1-2 1,-20 11-1,-23 3 11,33-14-20,0 2-1,1 0 1,0 2 0,-36 23 0,8-2 3,39-27 0,1 1 1,-1 1 0,1 0-1,-10 9 1,7-4-4,0-1 1,-1 0-1,-1-2 0,-17 10 1,26-16 4,-27 20 17,23-16-17,0-1 0,-18 10 0,18-10 7,0-1 0,0 1 0,-14 14 0,-16 9-19,-18 12 5,45-30 6,-1-1 1,-1 0-1,1-2 1,-33 16-1,38-22-2,1 1 0,-1 0 0,1 1 0,0 0 0,0 1 0,0-1 0,-15 15 0,12-10 4,0-1 0,0 0 0,-14 7 0,12-7-2,-29 14-3,-1-2 0,-1-1-1,0-3 1,-49 12 0,65-20 3,-3 2 26,-1 2 0,2 1 0,-1 1 0,-41 29 0,21-13-23,-103 45 0,79-41 8,56-24-11,1 0-1,-20 16 1,22-15 18,0 0 0,-27 12 0,23-13-19,-34 24-1,42-26 2,-1 0 1,1-1-1,-2 0 0,1-1 1,-27 8-1,22-10 10,-92 22 47,58-16-14,-36 5-44,78-14 5,1 0 0,-1 1 0,1 0-1,-18 9 1,15-7 0,0 0 0,-20 5 0,13-5 8,0 1-1,-38 18 1,58-24-12,-9 3 2,0 0 0,0-1 0,0 0 0,0-1 0,0 0 0,-18-1 0,-19 3 36,-6 8-18,1 2 0,-59 23 0,9-2 12,60-17-30,30-12-1,1 0 0,-1-1 0,-16 3 0,-102 11 31,17-8-42,83-6 21,-31-1-1,38-2 13,1 0 0,-1 1-1,-27 7 1,22-3 8,-1-2-1,-1 0 1,-28-2 0,29 0-18,-4 0-32,19 0 32,-1-1-1,1-1 1,-1 0 0,-25-4 0,33 3 26,0 0 0,0 1 0,0 0 0,-10 1 0,11-1-18,-1 0 0,1 1 0,-1-2 0,1 1 1,-1-1-1,-6-1 0,4 0-22,1 1 1,-1 0-1,0 1 1,0 0-1,0 0 0,1 1 1,-1-1-1,-13 4 0,-29 2-4,31-6-13,-128-4 67,126 4-67,-30 2 0,0 0 3,-68 7 51,81-4 22,-74-2-1,98-4-56,1-1-1,-21-7 1,-5 0 28,-53-13 194,63 14-117,-55-8 1,73 14-111,-1 0 1,1-1 0,-17-7-1,16 6 6,0 0 1,-21-4-1,-147-22-9,170 27 8,1-1-1,0 1 1,0-2-1,0 1 0,0-1 1,-14-11-1,8 6 0,-4-2-3,-1 1 1,-1 1-1,1 1 0,-2 0 1,1 2-1,-31-6 0,-79-23-2,108 31 12,0-2 1,-29-12-1,-5-1 7,39 12-16,1 0 0,1-1 1,0-1-1,0-1 0,1 0 0,0-1 0,-15-15 0,28 24-1,-3-2 4,-1 0 0,1 0 0,-1 0 0,0 1-1,0-1 1,0 1 0,-1 1 0,0-1 0,1 1-1,-1 1 1,-12-4 0,11 4 4,-1 0 0,0-1 0,1 1 0,0-2 0,0 1 0,0-1 0,0-1 0,0 1 0,1-1 0,0-1 0,-10-8 0,13 10-3,1 1 0,-1 0 0,0 0 1,0 1-1,0 0 0,-1-1 0,1 1 0,-1 0 0,1 1 0,-8-2 0,-50-6 2,5 1 85,-115-27 92,105 20-194,2-3 0,0-3 0,-63-30 0,124 48 10,-1 0-1,0 0 1,1 0-1,0 0 1,0-1-1,0 0 0,0 0 1,0 0-1,1 0 1,0 0-1,0-1 1,-4-6-1,0-1-19,2 6 21,0 1-1,-1-1 0,0 1 1,1 0-1,-1 0 0,-1 0 1,1 1-1,-1 0 0,0 0 1,0 1-1,0 0 1,-13-4-1,7 2 17,0 0 0,-23-14 0,30 15-16,1-1 1,-1 1-1,1-1 0,0 0 0,1 0 0,-1-1 1,1 1-1,-6-11 0,2 6-46,5 6-26,14 6-17,-10-1 51,1 1 1,-1-1 0,1 0-1,-1 0 1,1 0 0,-1 1-1,0-1 1,0 1 0,0-1-1,0 1 1,0 0 0,0-1-1,0 1 1,0 0 0,-1-1-1,1 1 1,-1 0 0,1 0-1,-1 0 1,0 0 0,1-1-1,-1 1 1,0 0 0,0 0-1,-1 0 1,1 0 0,0 0-1,-1 0 1,0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DD76-1867-42E9-A19F-CE5800CB33E1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3B14-EF61-4815-9787-FAA19007049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0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7E6A4A-9941-C85D-D467-A4D3063A3D40}"/>
              </a:ext>
            </a:extLst>
          </p:cNvPr>
          <p:cNvSpPr/>
          <p:nvPr userDrawn="1"/>
        </p:nvSpPr>
        <p:spPr>
          <a:xfrm>
            <a:off x="0" y="0"/>
            <a:ext cx="1524000" cy="6857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4150B-0809-A8C3-AE61-656B2369D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33BB8-9EF9-654B-CEDB-842EE3347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  <p:pic>
        <p:nvPicPr>
          <p:cNvPr id="1026" name="Picture 2" descr="university-of-pennsylvania-penn-vector-logo - Species360">
            <a:extLst>
              <a:ext uri="{FF2B5EF4-FFF2-40B4-BE49-F238E27FC236}">
                <a16:creationId xmlns:a16="http://schemas.microsoft.com/office/drawing/2014/main" id="{625597B3-3710-0276-6237-328D87FCA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418" y="136525"/>
            <a:ext cx="1421130" cy="7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2E4C979-6EDA-2D3B-DDAD-A86942BF5B08}"/>
              </a:ext>
            </a:extLst>
          </p:cNvPr>
          <p:cNvSpPr txBox="1">
            <a:spLocks/>
          </p:cNvSpPr>
          <p:nvPr userDrawn="1"/>
        </p:nvSpPr>
        <p:spPr>
          <a:xfrm>
            <a:off x="0" y="6489155"/>
            <a:ext cx="15240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A738E7D-CB01-4BE5-8551-5C7AF35FF166}" type="datetimeFigureOut">
              <a:rPr lang="en-NL" sz="2000" smtClean="0">
                <a:solidFill>
                  <a:schemeClr val="bg1"/>
                </a:solidFill>
              </a:rPr>
              <a:pPr algn="ctr"/>
              <a:t>06/28/2023</a:t>
            </a:fld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Erasmus University Rotterdam - Wikipedia">
            <a:extLst>
              <a:ext uri="{FF2B5EF4-FFF2-40B4-BE49-F238E27FC236}">
                <a16:creationId xmlns:a16="http://schemas.microsoft.com/office/drawing/2014/main" id="{BE181152-01B1-C09A-2835-BFDA0C9F54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6"/>
          <a:stretch/>
        </p:blipFill>
        <p:spPr bwMode="auto">
          <a:xfrm>
            <a:off x="9494963" y="300399"/>
            <a:ext cx="978455" cy="78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1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AF864-9091-4785-59C8-CE1660761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28096-1467-2193-67A8-0A40FA207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7970-E027-E3A2-A948-ECD208EF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35DD-8D3B-08A5-B776-94B3B8DB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A7BA-D479-2B11-0673-2029D163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801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FE2B-AD90-C208-2913-E3343E35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2877-CA01-BAE0-14AB-B6073A6A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DCA60-EED9-3BAA-8C64-8E93332DD837}"/>
              </a:ext>
            </a:extLst>
          </p:cNvPr>
          <p:cNvSpPr/>
          <p:nvPr userDrawn="1"/>
        </p:nvSpPr>
        <p:spPr>
          <a:xfrm>
            <a:off x="0" y="0"/>
            <a:ext cx="1524000" cy="6857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3" name="Picture 2" descr="university-of-pennsylvania-penn-vector-logo - Species360">
            <a:extLst>
              <a:ext uri="{FF2B5EF4-FFF2-40B4-BE49-F238E27FC236}">
                <a16:creationId xmlns:a16="http://schemas.microsoft.com/office/drawing/2014/main" id="{DBB8105B-4DE0-8D2D-A6AC-6D586FD742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418" y="136525"/>
            <a:ext cx="1421130" cy="7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35BA44-E7C3-3CA8-E13A-DEA2971498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1440" y="1825625"/>
            <a:ext cx="1345474" cy="43513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rgbClr val="00205B"/>
                </a:solidFill>
              </a:defRPr>
            </a:lvl2pPr>
            <a:lvl3pPr marL="914400" indent="0">
              <a:buNone/>
              <a:defRPr sz="1400">
                <a:solidFill>
                  <a:srgbClr val="00205B"/>
                </a:solidFill>
              </a:defRPr>
            </a:lvl3pPr>
            <a:lvl4pPr marL="1371600" indent="0">
              <a:buNone/>
              <a:defRPr sz="1200">
                <a:solidFill>
                  <a:srgbClr val="00205B"/>
                </a:solidFill>
              </a:defRPr>
            </a:lvl4pPr>
            <a:lvl5pPr marL="1828800" indent="0">
              <a:buNone/>
              <a:defRPr sz="12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A3B605D-F5E2-6BCE-2B92-C0C2EFB3B22D}"/>
              </a:ext>
            </a:extLst>
          </p:cNvPr>
          <p:cNvSpPr txBox="1">
            <a:spLocks/>
          </p:cNvSpPr>
          <p:nvPr userDrawn="1"/>
        </p:nvSpPr>
        <p:spPr>
          <a:xfrm>
            <a:off x="10668000" y="6489155"/>
            <a:ext cx="1371600" cy="22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D5051-C4ED-4DF9-9037-B190BB8D2D26}" type="slidenum">
              <a:rPr lang="en-NL" sz="2000" b="1" smtClean="0">
                <a:solidFill>
                  <a:srgbClr val="990000"/>
                </a:solidFill>
              </a:rPr>
              <a:pPr/>
              <a:t>‹#›</a:t>
            </a:fld>
            <a:endParaRPr lang="en-NL" sz="2000" b="1" dirty="0">
              <a:solidFill>
                <a:srgbClr val="990000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958883-4098-A615-682B-037FA198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90425"/>
            <a:ext cx="2235926" cy="224880"/>
          </a:xfrm>
        </p:spPr>
        <p:txBody>
          <a:bodyPr/>
          <a:lstStyle/>
          <a:p>
            <a:r>
              <a:rPr lang="en-GB" dirty="0"/>
              <a:t>Tom W. Etienne | ECNSW 2022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C436A9-3F34-F8A9-967F-9E3906E862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5433" y="365125"/>
            <a:ext cx="3754438" cy="2635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pic>
        <p:nvPicPr>
          <p:cNvPr id="1026" name="Picture 2" descr="Erasmus University Rotterdam - Wikipedia">
            <a:extLst>
              <a:ext uri="{FF2B5EF4-FFF2-40B4-BE49-F238E27FC236}">
                <a16:creationId xmlns:a16="http://schemas.microsoft.com/office/drawing/2014/main" id="{A3177268-71E4-DD9B-3878-923FB971AB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6"/>
          <a:stretch/>
        </p:blipFill>
        <p:spPr bwMode="auto">
          <a:xfrm>
            <a:off x="9494963" y="300399"/>
            <a:ext cx="978455" cy="78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0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0256-CF89-BD49-1928-E190B7AB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3461-6CD5-16E9-9B3C-626123E22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F0180-C7D7-5EC3-0830-9D791F24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19F13-75F5-18D7-5015-1E59904F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782D-60F8-66CD-4990-0BEAF69C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98D3-E698-B854-6715-EA696FB8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705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7BE2-C74F-3DF6-88BF-21A0ED0E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9822F-DD61-9700-BE2F-FC20E3ECC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DF1BD-A1A5-215E-A5E4-E0389C24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FC831-4F2C-29A2-1E68-3CF48A33F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BE95C-ABAF-BFB4-974B-C84DF02E4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98D5C-BE61-21EB-1661-61DDBE69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DF3E7-58E5-6220-304D-919DBB5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77ABC-7F05-9253-3087-FD69889D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51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4272-F969-8322-19C1-0D46959F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C50D2-6B39-29AF-EF4F-92928BA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F7B82-2358-FF02-65BC-05DF71C8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C6EB5-1FDA-A1E3-CE6B-993669A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40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45D58-1046-9CE4-8A84-8E71DA3B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352E2-581A-F15B-601E-62624246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DCE3D-DA1D-1ED9-D01D-1E9FF612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7741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F2E7-1E70-C5A0-FE97-D0D353B0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49D1-9678-DCAA-F2E8-8D39F9B4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F0C35-DD2C-99A5-F94D-ECCCF5ACB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FDF38-0BA6-7CFC-2981-618029D7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31A9A-5FA0-5F30-B895-5BCF5240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38876-2833-DB48-17D2-DD1D972B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268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49B7-01B8-0F6E-D014-E45C1A9D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8284E-16EA-18F2-56B6-29A18088B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4472C-BE86-AC9D-F653-EBF6FC1B0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BB62-9242-862E-8974-27C27B09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E0C04-663E-A30D-6FAE-469124FE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8252-2AE6-4443-63B3-F6CB39D4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08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00C4-26C8-6DAB-869F-A1351121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3647-B7C0-54D2-CB2C-2BD5688F4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1A2A-5DE7-E313-331B-EB7E7C1D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37FDC-8189-1B28-30F9-951778CA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5B91-A0D7-C200-5316-8A2AE97F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54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EB373-86EB-22E2-C382-90E13745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CA4C2-F1C9-5168-6413-6B1C69B32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B0C9-979E-B625-7887-AA8355304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8E7D-CB01-4BE5-8551-5C7AF35FF166}" type="datetimeFigureOut">
              <a:rPr lang="en-NL" smtClean="0"/>
              <a:t>06/28/2023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22ED-5235-EFAF-A38E-A145D621A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C4DC-D7CA-5342-E157-EF4C187E4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5051-C4ED-4DF9-9037-B190BB8D2D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78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9264-B566-1B90-2351-F38A3B17F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492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Populist publics and their penchant for nuclear weapons?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8A3D0-CE60-D0DA-2E91-A2C3D1C4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392"/>
            <a:ext cx="9719388" cy="1655762"/>
          </a:xfrm>
        </p:spPr>
        <p:txBody>
          <a:bodyPr>
            <a:normAutofit/>
          </a:bodyPr>
          <a:lstStyle/>
          <a:p>
            <a:r>
              <a:rPr lang="en-US" sz="4000" dirty="0"/>
              <a:t>Populist opposition to nuclear weapons use and nuclear sharing arrangements.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C956E-7778-980E-D907-79FE05568EEA}"/>
              </a:ext>
            </a:extLst>
          </p:cNvPr>
          <p:cNvSpPr txBox="1"/>
          <p:nvPr/>
        </p:nvSpPr>
        <p:spPr>
          <a:xfrm>
            <a:off x="1617785" y="4046712"/>
            <a:ext cx="101122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A5A4BD"/>
                </a:solidFill>
              </a:rPr>
              <a:t>Tom W. Etienne (University of Pennsylvania, Erasmus University Rotterdam)</a:t>
            </a:r>
            <a:r>
              <a:rPr lang="en-GB" sz="2000" dirty="0">
                <a:solidFill>
                  <a:srgbClr val="A5A4BD"/>
                </a:solidFill>
              </a:rPr>
              <a:t> </a:t>
            </a:r>
            <a:br>
              <a:rPr lang="en-GB" sz="2000" dirty="0">
                <a:solidFill>
                  <a:srgbClr val="A5A4BD"/>
                </a:solidFill>
              </a:rPr>
            </a:br>
            <a:r>
              <a:rPr lang="en-GB" sz="2000" dirty="0">
                <a:solidFill>
                  <a:srgbClr val="A5A4BD"/>
                </a:solidFill>
              </a:rPr>
              <a:t>Michal </a:t>
            </a:r>
            <a:r>
              <a:rPr lang="en-GB" sz="2000" dirty="0" err="1">
                <a:solidFill>
                  <a:srgbClr val="A5A4BD"/>
                </a:solidFill>
              </a:rPr>
              <a:t>Onderco</a:t>
            </a:r>
            <a:r>
              <a:rPr lang="en-GB" sz="2000" dirty="0">
                <a:solidFill>
                  <a:srgbClr val="A5A4BD"/>
                </a:solidFill>
              </a:rPr>
              <a:t> (Erasmus University Rotterdam)</a:t>
            </a:r>
            <a:br>
              <a:rPr lang="en-GB" sz="2000" dirty="0">
                <a:solidFill>
                  <a:srgbClr val="A5A4BD"/>
                </a:solidFill>
              </a:rPr>
            </a:br>
            <a:r>
              <a:rPr lang="en-GB" sz="2000" dirty="0">
                <a:solidFill>
                  <a:srgbClr val="A5A4BD"/>
                </a:solidFill>
              </a:rPr>
              <a:t>Sandra </a:t>
            </a:r>
            <a:r>
              <a:rPr lang="en-GB" sz="2000" dirty="0" err="1">
                <a:solidFill>
                  <a:srgbClr val="A5A4BD"/>
                </a:solidFill>
              </a:rPr>
              <a:t>Destradi</a:t>
            </a:r>
            <a:r>
              <a:rPr lang="en-GB" sz="2000" dirty="0">
                <a:solidFill>
                  <a:srgbClr val="A5A4BD"/>
                </a:solidFill>
              </a:rPr>
              <a:t> (Albert-Ludwigs-Universität Freiburg)</a:t>
            </a:r>
            <a:br>
              <a:rPr lang="en-GB" sz="2000" dirty="0">
                <a:solidFill>
                  <a:srgbClr val="A5A4BD"/>
                </a:solidFill>
              </a:rPr>
            </a:br>
            <a:r>
              <a:rPr lang="en-GB" sz="2000" dirty="0">
                <a:solidFill>
                  <a:srgbClr val="A5A4BD"/>
                </a:solidFill>
              </a:rPr>
              <a:t>Andre Krouwel (Free University Amsterdam)</a:t>
            </a:r>
          </a:p>
          <a:p>
            <a:endParaRPr lang="en-GB" sz="2000" b="1" dirty="0">
              <a:solidFill>
                <a:srgbClr val="A5A4BD"/>
              </a:solidFill>
            </a:endParaRPr>
          </a:p>
          <a:p>
            <a:r>
              <a:rPr lang="en-US" sz="1400" dirty="0">
                <a:solidFill>
                  <a:srgbClr val="A5A4BD"/>
                </a:solidFill>
              </a:rPr>
              <a:t>Prepared for the EISS Annual Conference: WMD, Arms Control, and Nonproliferation Panel, Barcelona, Spain, 29-30/6/2023</a:t>
            </a:r>
            <a:br>
              <a:rPr lang="en-US" sz="1400" dirty="0">
                <a:solidFill>
                  <a:srgbClr val="A5A4BD"/>
                </a:solidFill>
              </a:rPr>
            </a:br>
            <a:r>
              <a:rPr lang="en-US" sz="1400" dirty="0">
                <a:solidFill>
                  <a:srgbClr val="A5A4BD"/>
                </a:solidFill>
              </a:rPr>
              <a:t>Project funded through a Stanton Foundation grant "Nuclear Politics in Europe" awarded to Michal </a:t>
            </a:r>
            <a:r>
              <a:rPr lang="en-US" sz="1400" dirty="0" err="1">
                <a:solidFill>
                  <a:srgbClr val="A5A4BD"/>
                </a:solidFill>
              </a:rPr>
              <a:t>Onderco</a:t>
            </a:r>
            <a:r>
              <a:rPr lang="en-US" sz="1400" dirty="0">
                <a:solidFill>
                  <a:srgbClr val="A5A4BD"/>
                </a:solidFill>
              </a:rPr>
              <a:t>.</a:t>
            </a:r>
          </a:p>
          <a:p>
            <a:endParaRPr lang="en-US" sz="1400" dirty="0">
              <a:solidFill>
                <a:srgbClr val="A5A4BD"/>
              </a:solidFill>
            </a:endParaRPr>
          </a:p>
          <a:p>
            <a:r>
              <a:rPr lang="en-US" sz="1400" dirty="0">
                <a:solidFill>
                  <a:srgbClr val="A5A4BD"/>
                </a:solidFill>
              </a:rPr>
              <a:t>tom.etienne@asc.upenn.edu</a:t>
            </a:r>
          </a:p>
          <a:p>
            <a:r>
              <a:rPr lang="en-US" sz="1400" dirty="0">
                <a:solidFill>
                  <a:srgbClr val="A5A4BD"/>
                </a:solidFill>
              </a:rPr>
              <a:t>@TomWEtienne</a:t>
            </a:r>
            <a:endParaRPr lang="en-NL" sz="1400" dirty="0">
              <a:solidFill>
                <a:srgbClr val="A5A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8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425-4769-6614-B8EA-AB7D6B0C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E5A0-D7EE-6997-9511-40140AE7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Two-wave panel data</a:t>
            </a:r>
          </a:p>
          <a:p>
            <a:pPr lvl="1"/>
            <a:r>
              <a:rPr lang="en-US" dirty="0"/>
              <a:t>June 2022</a:t>
            </a:r>
          </a:p>
          <a:p>
            <a:pPr lvl="1"/>
            <a:r>
              <a:rPr lang="en-US" dirty="0"/>
              <a:t>May 2023</a:t>
            </a:r>
          </a:p>
          <a:p>
            <a:r>
              <a:rPr lang="en-US" dirty="0"/>
              <a:t>Germany &amp; Netherlands (total n = 6438)</a:t>
            </a:r>
          </a:p>
          <a:p>
            <a:r>
              <a:rPr lang="en-US" dirty="0"/>
              <a:t>Weighted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4CEE2-F1C9-D2CC-3C91-2703BD6948F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FC625-A38E-D691-6335-B3648FFCC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425-4769-6614-B8EA-AB7D6B0C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E5A0-D7EE-6997-9511-40140AE7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Dependent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Nuclear use preferences </a:t>
            </a:r>
            <a:r>
              <a:rPr lang="en-US" sz="1800" dirty="0"/>
              <a:t>→</a:t>
            </a:r>
            <a:r>
              <a:rPr lang="en-US" dirty="0"/>
              <a:t> OLS regression</a:t>
            </a:r>
          </a:p>
          <a:p>
            <a:pPr lvl="2"/>
            <a:r>
              <a:rPr lang="en-US" dirty="0"/>
              <a:t>Index of 6pt Likert scales on four use scenarios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Nuclear sharing attitudes </a:t>
            </a:r>
            <a:r>
              <a:rPr lang="en-US" sz="1800" dirty="0"/>
              <a:t>→</a:t>
            </a:r>
            <a:r>
              <a:rPr lang="en-US" dirty="0"/>
              <a:t> multinomial regression</a:t>
            </a:r>
          </a:p>
          <a:p>
            <a:pPr lvl="2"/>
            <a:r>
              <a:rPr lang="en-US" dirty="0"/>
              <a:t>In </a:t>
            </a:r>
            <a:r>
              <a:rPr lang="en-US" dirty="0" err="1"/>
              <a:t>favour</a:t>
            </a:r>
            <a:r>
              <a:rPr lang="en-US" dirty="0"/>
              <a:t> of nuclear withdrawal, but not with US reinforcements</a:t>
            </a:r>
          </a:p>
          <a:p>
            <a:r>
              <a:rPr lang="en-US" dirty="0"/>
              <a:t>Independent variables</a:t>
            </a:r>
          </a:p>
          <a:p>
            <a:pPr lvl="1"/>
            <a:r>
              <a:rPr lang="en-US" dirty="0"/>
              <a:t>Index of populist attitudes (8 items, alpha = 0.91)</a:t>
            </a:r>
          </a:p>
          <a:p>
            <a:pPr lvl="2"/>
            <a:r>
              <a:rPr lang="en-US" dirty="0"/>
              <a:t>Anti-elitism and popular sovereignty captured</a:t>
            </a:r>
          </a:p>
          <a:p>
            <a:pPr lvl="1"/>
            <a:r>
              <a:rPr lang="en-US" dirty="0"/>
              <a:t>Demographic controls</a:t>
            </a:r>
          </a:p>
          <a:p>
            <a:pPr lvl="1"/>
            <a:r>
              <a:rPr lang="en-US" dirty="0"/>
              <a:t>Political controls</a:t>
            </a:r>
          </a:p>
          <a:p>
            <a:pPr lvl="2"/>
            <a:r>
              <a:rPr lang="en-US" dirty="0"/>
              <a:t>Left-right self-placement (+ vote recall)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4CEE2-F1C9-D2CC-3C91-2703BD6948F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FC625-A38E-D691-6335-B3648FFCC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0AB-1A27-D4DA-426B-1185AD1F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Populist attitudes</a:t>
            </a:r>
          </a:p>
        </p:txBody>
      </p:sp>
      <p:pic>
        <p:nvPicPr>
          <p:cNvPr id="7" name="Content Placeholder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E6A4ABDF-EE6D-2E54-ED9F-2897E5A21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8" y="1608929"/>
            <a:ext cx="10328024" cy="516401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A0F20-DC39-530E-71ED-9E9E998B4C7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047E-F99F-0BF8-4E7B-DB4E7269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9114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0AB-1A27-D4DA-426B-1185AD1F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use preferences &amp; populism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A0F20-DC39-530E-71ED-9E9E998B4C7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047E-F99F-0BF8-4E7B-DB4E7269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4CA2A0F2-2470-E447-B30E-59751F263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b="50542"/>
          <a:stretch/>
        </p:blipFill>
        <p:spPr>
          <a:xfrm>
            <a:off x="2147775" y="1477160"/>
            <a:ext cx="9634945" cy="3520142"/>
          </a:xfrm>
        </p:spPr>
      </p:pic>
      <p:pic>
        <p:nvPicPr>
          <p:cNvPr id="8" name="Content Placeholder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757F2801-9937-57EE-06C6-B265B02BE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87974" b="259"/>
          <a:stretch/>
        </p:blipFill>
        <p:spPr>
          <a:xfrm>
            <a:off x="2147775" y="4935311"/>
            <a:ext cx="9640057" cy="8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0AB-1A27-D4DA-426B-1185AD1F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sharing descriptives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A0F20-DC39-530E-71ED-9E9E998B4C7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047E-F99F-0BF8-4E7B-DB4E7269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Resuls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1577F-EEF3-640F-9274-F6177125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B0401-E83C-BE50-6402-AB40C0D7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4" y="1825625"/>
            <a:ext cx="8937782" cy="466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AFF696-D960-D02C-3758-E863C052524C}"/>
                  </a:ext>
                </a:extLst>
              </p14:cNvPr>
              <p14:cNvContentPartPr/>
              <p14:nvPr/>
            </p14:nvContentPartPr>
            <p14:xfrm>
              <a:off x="7323647" y="2869493"/>
              <a:ext cx="2553120" cy="124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AFF696-D960-D02C-3758-E863C05252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9647" y="2761853"/>
                <a:ext cx="2660760" cy="14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84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0AB-1A27-D4DA-426B-1185AD1F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sharing &amp; populism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A0F20-DC39-530E-71ED-9E9E998B4C7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047E-F99F-0BF8-4E7B-DB4E7269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85519569-2F3E-6F8E-FEBA-B458E88DE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3419"/>
            <a:ext cx="10443214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8F025B-0862-091B-EDA3-5EA8B3242AD5}"/>
                  </a:ext>
                </a:extLst>
              </p14:cNvPr>
              <p14:cNvContentPartPr/>
              <p14:nvPr/>
            </p14:nvContentPartPr>
            <p14:xfrm>
              <a:off x="10259807" y="4050653"/>
              <a:ext cx="1541160" cy="6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8F025B-0862-091B-EDA3-5EA8B3242A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6167" y="3943013"/>
                <a:ext cx="1648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4A496AA-33F4-52F5-108E-1BD5C76DBF35}"/>
                  </a:ext>
                </a:extLst>
              </p14:cNvPr>
              <p14:cNvContentPartPr/>
              <p14:nvPr/>
            </p14:nvContentPartPr>
            <p14:xfrm>
              <a:off x="2271767" y="3465653"/>
              <a:ext cx="3550680" cy="1860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4A496AA-33F4-52F5-108E-1BD5C76DB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7767" y="3358013"/>
                <a:ext cx="3658320" cy="20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C1197D-83E4-28D9-DE3A-0E4AC67D4AF2}"/>
                  </a:ext>
                </a:extLst>
              </p14:cNvPr>
              <p14:cNvContentPartPr/>
              <p14:nvPr/>
            </p14:nvContentPartPr>
            <p14:xfrm>
              <a:off x="6313127" y="4386173"/>
              <a:ext cx="12240" cy="3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C1197D-83E4-28D9-DE3A-0E4AC67D4A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9487" y="4278533"/>
                <a:ext cx="1198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3631CB-C6D2-7DB0-E72A-8CA67803A230}"/>
                  </a:ext>
                </a:extLst>
              </p14:cNvPr>
              <p14:cNvContentPartPr/>
              <p14:nvPr/>
            </p14:nvContentPartPr>
            <p14:xfrm>
              <a:off x="6238607" y="3208613"/>
              <a:ext cx="3622320" cy="1460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3631CB-C6D2-7DB0-E72A-8CA67803A2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84607" y="3100973"/>
                <a:ext cx="3729960" cy="16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07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0AB-1A27-D4DA-426B-1185AD1F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E87D-2ACB-05D3-AA16-216678CB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of the public instead of elites</a:t>
            </a:r>
          </a:p>
          <a:p>
            <a:r>
              <a:rPr lang="en-US" dirty="0"/>
              <a:t>Populist leaders are not in power in DE/NL</a:t>
            </a:r>
          </a:p>
          <a:p>
            <a:r>
              <a:rPr lang="en-US" dirty="0"/>
              <a:t>Nuclear sharing states vs NWS/NNWS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A0F20-DC39-530E-71ED-9E9E998B4C7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047E-F99F-0BF8-4E7B-DB4E7269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4663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0AB-1A27-D4DA-426B-1185AD1F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E87D-2ACB-05D3-AA16-216678CB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Populists’ proclivity for nuclear use may be context dependent</a:t>
            </a:r>
          </a:p>
          <a:p>
            <a:pPr lvl="1"/>
            <a:r>
              <a:rPr lang="en-US" dirty="0"/>
              <a:t>While Russia remains sole realistic target, support may depend on Russian regime, domestic regime, and US regime.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A0F20-DC39-530E-71ED-9E9E998B4C7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047E-F99F-0BF8-4E7B-DB4E7269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4179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9B72-C68D-0924-9193-58B1E432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90D1-1820-B416-30A7-6ECE63D4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9910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 for additional explanations with alternative data</a:t>
            </a:r>
          </a:p>
          <a:p>
            <a:pPr lvl="1"/>
            <a:r>
              <a:rPr lang="en-US" dirty="0"/>
              <a:t>Isolationism</a:t>
            </a:r>
          </a:p>
          <a:p>
            <a:r>
              <a:rPr lang="en-US" dirty="0"/>
              <a:t>Better models for longitudinal data, closer to causal identification</a:t>
            </a:r>
          </a:p>
          <a:p>
            <a:pPr lvl="1"/>
            <a:r>
              <a:rPr lang="en-US" dirty="0"/>
              <a:t>Fixed effects</a:t>
            </a:r>
          </a:p>
          <a:p>
            <a:r>
              <a:rPr lang="en-US" dirty="0"/>
              <a:t>Pay closer attention to the interaction with LR-ideology</a:t>
            </a:r>
          </a:p>
          <a:p>
            <a:r>
              <a:rPr lang="en-US" dirty="0"/>
              <a:t>Parse out contextual factors’ effects</a:t>
            </a:r>
          </a:p>
          <a:p>
            <a:pPr lvl="1"/>
            <a:r>
              <a:rPr lang="en-US" dirty="0"/>
              <a:t>Introduce an experiment where we vary Russia as the target in the use scenarios</a:t>
            </a:r>
          </a:p>
          <a:p>
            <a:r>
              <a:rPr lang="en-US" dirty="0"/>
              <a:t>Perhaps experiment to causally identify effect,</a:t>
            </a:r>
          </a:p>
          <a:p>
            <a:pPr lvl="1"/>
            <a:r>
              <a:rPr lang="en-US" dirty="0"/>
              <a:t>But also to see if Russia is the determining factor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47E42-AD1F-B199-2935-5D2A2D80C6B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713D7-24D4-BDD3-3DA6-9D31C594E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0684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1337-73A8-F541-DDCB-4E32ABB9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1EF4-73DF-3DA6-325A-35557454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r>
              <a:rPr lang="en-US" dirty="0"/>
              <a:t>Expectations</a:t>
            </a:r>
          </a:p>
          <a:p>
            <a:r>
              <a:rPr lang="en-US" dirty="0"/>
              <a:t>Theory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CB702-BA50-9261-98E5-DE6CD4E4945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D04EC-53AA-A7C9-4975-19AFB27E0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1B9F-B0BF-F66F-80AC-6C0F1EF1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Populism and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3CD8-980E-5153-684C-C86BE4B7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Populism only recently a topic of focus in IR</a:t>
            </a:r>
          </a:p>
          <a:p>
            <a:pPr lvl="1"/>
            <a:r>
              <a:rPr lang="en-US" dirty="0"/>
              <a:t>We consider it a thin ideology (Mudde, 2004; Mudde &amp; </a:t>
            </a:r>
            <a:r>
              <a:rPr lang="en-US" dirty="0" err="1"/>
              <a:t>Rovira</a:t>
            </a:r>
            <a:r>
              <a:rPr lang="en-US" dirty="0"/>
              <a:t> </a:t>
            </a:r>
            <a:r>
              <a:rPr lang="en-US" dirty="0" err="1"/>
              <a:t>Kaltwasser</a:t>
            </a:r>
            <a:r>
              <a:rPr lang="en-US" dirty="0"/>
              <a:t>, 2013; Stanley, 2008) so it applies to mass attitudes too</a:t>
            </a:r>
          </a:p>
          <a:p>
            <a:r>
              <a:rPr lang="en-US" dirty="0"/>
              <a:t>Link to nuclear risk is limited</a:t>
            </a:r>
          </a:p>
          <a:p>
            <a:pPr lvl="1"/>
            <a:r>
              <a:rPr lang="en-US" dirty="0"/>
              <a:t>Focus on populist leaders (</a:t>
            </a:r>
            <a:r>
              <a:rPr lang="en-US" dirty="0" err="1"/>
              <a:t>Giovaninni</a:t>
            </a:r>
            <a:r>
              <a:rPr lang="en-US" dirty="0"/>
              <a:t>, 2018; </a:t>
            </a:r>
            <a:r>
              <a:rPr lang="en-US" dirty="0" err="1"/>
              <a:t>Gevarter</a:t>
            </a:r>
            <a:r>
              <a:rPr lang="en-US" dirty="0"/>
              <a:t>, 2018; Meier &amp; </a:t>
            </a:r>
            <a:r>
              <a:rPr lang="en-US" dirty="0" err="1"/>
              <a:t>Vieluf</a:t>
            </a:r>
            <a:r>
              <a:rPr lang="en-US" dirty="0"/>
              <a:t>, 2021)</a:t>
            </a:r>
          </a:p>
          <a:p>
            <a:pPr lvl="1"/>
            <a:r>
              <a:rPr lang="en-US" dirty="0"/>
              <a:t>Little focus on populist publics (Mead, 2011)</a:t>
            </a:r>
          </a:p>
          <a:p>
            <a:r>
              <a:rPr lang="en-US" dirty="0"/>
              <a:t>Fails to engage with mechanisms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49CC3-0E8C-7BC3-9B96-2DDBC9CCE60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74BE1-628B-4C32-CF21-183F82A9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47811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1B9F-B0BF-F66F-80AC-6C0F1EF1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3CD8-980E-5153-684C-C86BE4B7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populist attitudes predict two dimensions of nuclear risk</a:t>
            </a:r>
          </a:p>
          <a:p>
            <a:pPr lvl="1"/>
            <a:r>
              <a:rPr lang="en-US" dirty="0"/>
              <a:t>Nuclear weapons use preferences</a:t>
            </a:r>
          </a:p>
          <a:p>
            <a:pPr lvl="1"/>
            <a:r>
              <a:rPr lang="en-US" dirty="0"/>
              <a:t>Nuclear sharing attitudes</a:t>
            </a:r>
          </a:p>
          <a:p>
            <a:r>
              <a:rPr lang="en-US" dirty="0"/>
              <a:t>Two European nuclear sharing countries: DE &amp; NL</a:t>
            </a:r>
          </a:p>
          <a:p>
            <a:r>
              <a:rPr lang="en-US" dirty="0"/>
              <a:t>Among the public, using two-wave survey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49CC3-0E8C-7BC3-9B96-2DDBC9CCE60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74BE1-628B-4C32-CF21-183F82A9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07183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C3A0-1BA2-0A34-075F-FEB9189C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272B-FB3E-6472-85C3-561E45940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that have more populist attitudes will: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Nuclear use preferences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Be more likely to support the use of nuclear weapons (H1a)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b="1" dirty="0">
                <a:solidFill>
                  <a:srgbClr val="92D050"/>
                </a:solidFill>
              </a:rPr>
              <a:t>Be less likely to support the use of nuclear weapons (H1b)</a:t>
            </a:r>
          </a:p>
          <a:p>
            <a:pPr lvl="2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Nuclear sharing attitudes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Be less supportive of the nuclear sharing arrangement (H2)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59D9A-BA96-A6B2-B556-8C65C927773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273FA-1DFC-3137-A41E-488B936F3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5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56A3-9BFC-47F1-9EE9-56A704DE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1ADF-DFA7-2256-1C1C-89355670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mechanisms</a:t>
            </a:r>
          </a:p>
          <a:p>
            <a:pPr lvl="1"/>
            <a:r>
              <a:rPr lang="en-US" dirty="0"/>
              <a:t>Dimensions of populist attitudes</a:t>
            </a:r>
          </a:p>
          <a:p>
            <a:pPr lvl="1"/>
            <a:r>
              <a:rPr lang="en-US" dirty="0"/>
              <a:t>Host ideology</a:t>
            </a:r>
          </a:p>
          <a:p>
            <a:pPr lvl="1"/>
            <a:r>
              <a:rPr lang="en-US" dirty="0"/>
              <a:t>Contextual characteristics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Meier and </a:t>
            </a:r>
            <a:r>
              <a:rPr lang="en-US" dirty="0" err="1"/>
              <a:t>Vieluf</a:t>
            </a:r>
            <a:r>
              <a:rPr lang="en-US" dirty="0"/>
              <a:t> (2021) posit that populists have a special penchant for nuclear weapons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D85AE-3234-54F8-C4FD-AC0B5AB1FA7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C5AA1-F930-D4F6-5220-8D2590396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E8AE-B4BE-D875-C2E4-35EC629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use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7EFC-DEB8-6306-842D-C811116A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8941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Anti-elitism/establishment dimension of populism</a:t>
            </a:r>
          </a:p>
          <a:p>
            <a:pPr lvl="1"/>
            <a:r>
              <a:rPr lang="en-US" dirty="0"/>
              <a:t>Nuclear weapons no longer politicized </a:t>
            </a:r>
          </a:p>
          <a:p>
            <a:pPr lvl="2"/>
            <a:r>
              <a:rPr lang="en-US" dirty="0"/>
              <a:t>Nuclear attitudes insulated from public opinion</a:t>
            </a:r>
          </a:p>
          <a:p>
            <a:pPr lvl="1"/>
            <a:r>
              <a:rPr lang="en-US" dirty="0"/>
              <a:t>Nuclear policy is technical and seen as an elite project</a:t>
            </a:r>
          </a:p>
          <a:p>
            <a:pPr lvl="1"/>
            <a:r>
              <a:rPr lang="en-US" dirty="0"/>
              <a:t>Nuclear policy is opaque and may be prone to conspiratorial thinking (van </a:t>
            </a:r>
            <a:r>
              <a:rPr lang="en-US" dirty="0" err="1"/>
              <a:t>Prooijen</a:t>
            </a:r>
            <a:r>
              <a:rPr lang="en-US" dirty="0"/>
              <a:t>, 2018)</a:t>
            </a:r>
          </a:p>
          <a:p>
            <a:pPr lvl="1"/>
            <a:r>
              <a:rPr lang="en-US" dirty="0"/>
              <a:t>Increased acceptance of (domestic) violence (Uscinski et al., 2021)</a:t>
            </a:r>
          </a:p>
          <a:p>
            <a:endParaRPr lang="en-US" dirty="0"/>
          </a:p>
          <a:p>
            <a:r>
              <a:rPr lang="en-US" dirty="0"/>
              <a:t>Distinct phenomenon with a host ideology</a:t>
            </a:r>
          </a:p>
          <a:p>
            <a:pPr lvl="1"/>
            <a:r>
              <a:rPr lang="en-US" dirty="0"/>
              <a:t>Left-wing populists more pacifist (</a:t>
            </a:r>
            <a:r>
              <a:rPr lang="en-US" dirty="0" err="1"/>
              <a:t>Coticchia</a:t>
            </a:r>
            <a:r>
              <a:rPr lang="en-US" dirty="0"/>
              <a:t> &amp; </a:t>
            </a:r>
            <a:r>
              <a:rPr lang="en-US" dirty="0" err="1"/>
              <a:t>Vignoli</a:t>
            </a:r>
            <a:r>
              <a:rPr lang="en-US" dirty="0"/>
              <a:t>, 2020)</a:t>
            </a:r>
          </a:p>
          <a:p>
            <a:pPr lvl="1"/>
            <a:r>
              <a:rPr lang="en-US" dirty="0"/>
              <a:t>Right-wing populists show more enthusiasm for nuclear weapons (Ostermann &amp; Stahl, 2022)</a:t>
            </a:r>
          </a:p>
          <a:p>
            <a:pPr lvl="1"/>
            <a:r>
              <a:rPr lang="en-US" dirty="0"/>
              <a:t>Right-wing more likely to support nuclear use (</a:t>
            </a:r>
            <a:r>
              <a:rPr lang="en-US" dirty="0" err="1"/>
              <a:t>Onderco</a:t>
            </a:r>
            <a:r>
              <a:rPr lang="en-US" dirty="0"/>
              <a:t> et al., 2022; Etienne, 2022)</a:t>
            </a:r>
          </a:p>
          <a:p>
            <a:pPr lvl="1"/>
            <a:endParaRPr lang="en-US" dirty="0"/>
          </a:p>
          <a:p>
            <a:r>
              <a:rPr lang="en-US" dirty="0"/>
              <a:t>Contextual characteristics</a:t>
            </a:r>
          </a:p>
          <a:p>
            <a:pPr lvl="1"/>
            <a:r>
              <a:rPr lang="en-US" dirty="0"/>
              <a:t>Use of weapons against Russia</a:t>
            </a:r>
          </a:p>
          <a:p>
            <a:pPr lvl="2"/>
            <a:r>
              <a:rPr lang="en-US" dirty="0"/>
              <a:t>Higher affinity for Russia (Etienne et al., 2022)</a:t>
            </a:r>
          </a:p>
          <a:p>
            <a:pPr lvl="2"/>
            <a:r>
              <a:rPr lang="en-US" dirty="0"/>
              <a:t>Affinity for strongmen politics, strong leadership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54C27-6582-432C-A057-046CE4D6790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DE5E1-BECA-C480-1C8D-16028A68C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88115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E8AE-B4BE-D875-C2E4-35EC629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use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7EFC-DEB8-6306-842D-C811116A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8941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Anti-elitism/establishment dimension of populism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Nuclear weapons no longer politicized 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Nuclear attitudes insulated from public opinion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Nuclear policy is technical and seen as an elite project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Nuclear policy is opaque and may be prone to conspiratorial thinking (van </a:t>
            </a:r>
            <a:r>
              <a:rPr lang="en-US" dirty="0" err="1">
                <a:solidFill>
                  <a:srgbClr val="92D050"/>
                </a:solidFill>
              </a:rPr>
              <a:t>Prooijen</a:t>
            </a:r>
            <a:r>
              <a:rPr lang="en-US" dirty="0">
                <a:solidFill>
                  <a:srgbClr val="92D050"/>
                </a:solidFill>
              </a:rPr>
              <a:t>, 2018)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Increased acceptance of (domestic) violence (Uscinski et al., 2021)</a:t>
            </a:r>
          </a:p>
          <a:p>
            <a:endParaRPr lang="en-US" dirty="0"/>
          </a:p>
          <a:p>
            <a:r>
              <a:rPr lang="en-US" dirty="0"/>
              <a:t>Distinct phenomenon with a host ideology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Left-wing populists more pacifist (</a:t>
            </a:r>
            <a:r>
              <a:rPr lang="en-US" dirty="0" err="1">
                <a:solidFill>
                  <a:srgbClr val="92D050"/>
                </a:solidFill>
              </a:rPr>
              <a:t>Coticchia</a:t>
            </a:r>
            <a:r>
              <a:rPr lang="en-US" dirty="0">
                <a:solidFill>
                  <a:srgbClr val="92D050"/>
                </a:solidFill>
              </a:rPr>
              <a:t> &amp; </a:t>
            </a:r>
            <a:r>
              <a:rPr lang="en-US" dirty="0" err="1">
                <a:solidFill>
                  <a:srgbClr val="92D050"/>
                </a:solidFill>
              </a:rPr>
              <a:t>Vignoli</a:t>
            </a:r>
            <a:r>
              <a:rPr lang="en-US" dirty="0">
                <a:solidFill>
                  <a:srgbClr val="92D050"/>
                </a:solidFill>
              </a:rPr>
              <a:t>, 2020)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Right-wing populists show more enthusiasm for nuclear weapons (Ostermann &amp; Stahl, 2022)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Right-wing more likely to support nuclear use (</a:t>
            </a:r>
            <a:r>
              <a:rPr lang="en-US" dirty="0" err="1">
                <a:solidFill>
                  <a:srgbClr val="00B0F0"/>
                </a:solidFill>
              </a:rPr>
              <a:t>Onderco</a:t>
            </a:r>
            <a:r>
              <a:rPr lang="en-US" dirty="0">
                <a:solidFill>
                  <a:srgbClr val="00B0F0"/>
                </a:solidFill>
              </a:rPr>
              <a:t> et al., 2022; Etienne, 2022)</a:t>
            </a:r>
          </a:p>
          <a:p>
            <a:pPr lvl="1"/>
            <a:endParaRPr lang="en-US" dirty="0"/>
          </a:p>
          <a:p>
            <a:r>
              <a:rPr lang="en-US" dirty="0"/>
              <a:t>Contextual characteristics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Use of weapons against Russia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Higher affinity for Russia (Etienne et al., 2022)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Affinity for strongmen politics, strong leadership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54C27-6582-432C-A057-046CE4D6790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More likely</a:t>
            </a:r>
          </a:p>
          <a:p>
            <a:r>
              <a:rPr lang="en-US" b="1" dirty="0">
                <a:solidFill>
                  <a:srgbClr val="92D050"/>
                </a:solidFill>
              </a:rPr>
              <a:t>Less likely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DE5E1-BECA-C480-1C8D-16028A68C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36309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0E22-9C92-BD20-5102-5DDC1D2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sharing attitudes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1FE6-6AC9-DCFF-6E6E-7072DCB6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sovereignty dimension</a:t>
            </a:r>
          </a:p>
          <a:p>
            <a:pPr lvl="1"/>
            <a:r>
              <a:rPr lang="en-US" dirty="0"/>
              <a:t>US weapons under US protection and command (transferred to NPG)</a:t>
            </a:r>
          </a:p>
          <a:p>
            <a:pPr lvl="1"/>
            <a:r>
              <a:rPr lang="en-US" dirty="0"/>
              <a:t>Anti-globalization sentiments</a:t>
            </a:r>
          </a:p>
          <a:p>
            <a:pPr lvl="1"/>
            <a:r>
              <a:rPr lang="en-US" dirty="0"/>
              <a:t>Bring control back to the people</a:t>
            </a:r>
          </a:p>
          <a:p>
            <a:pPr lvl="1"/>
            <a:r>
              <a:rPr lang="en-US" dirty="0"/>
              <a:t>Weapons are ‘imposed’ on the people</a:t>
            </a:r>
          </a:p>
          <a:p>
            <a:pPr lvl="1"/>
            <a:endParaRPr lang="en-US" dirty="0"/>
          </a:p>
          <a:p>
            <a:r>
              <a:rPr lang="en-US" dirty="0"/>
              <a:t>Anti-elitism dimension</a:t>
            </a:r>
          </a:p>
          <a:p>
            <a:pPr lvl="1"/>
            <a:r>
              <a:rPr lang="en-US" dirty="0"/>
              <a:t>Hostility to international elites</a:t>
            </a:r>
          </a:p>
          <a:p>
            <a:pPr lvl="2"/>
            <a:r>
              <a:rPr lang="en-US" dirty="0"/>
              <a:t>To the US, to Brussels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7FFEF-24B8-58C5-AD23-B630CF4312E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3E363-2CF2-5E98-8B10-8E4751E24C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397391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13319</TotalTime>
  <Words>868</Words>
  <Application>Microsoft Office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Populist publics and their penchant for nuclear weapons?</vt:lpstr>
      <vt:lpstr>Content</vt:lpstr>
      <vt:lpstr>Populism and foreign policy</vt:lpstr>
      <vt:lpstr>This paper</vt:lpstr>
      <vt:lpstr>Expectations</vt:lpstr>
      <vt:lpstr>Theory: why?</vt:lpstr>
      <vt:lpstr>Nuclear use preferences</vt:lpstr>
      <vt:lpstr>Nuclear use preferences</vt:lpstr>
      <vt:lpstr>Nuclear sharing attitudes</vt:lpstr>
      <vt:lpstr>Methods</vt:lpstr>
      <vt:lpstr>Methods</vt:lpstr>
      <vt:lpstr>Populist attitudes</vt:lpstr>
      <vt:lpstr>Nuclear use preferences &amp; populism</vt:lpstr>
      <vt:lpstr>Nuclear sharing descriptives</vt:lpstr>
      <vt:lpstr>Nuclear sharing &amp; populism</vt:lpstr>
      <vt:lpstr>Some considerations</vt:lpstr>
      <vt:lpstr>Implications</vt:lpstr>
      <vt:lpstr>Future 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Ideology and the red button</dc:title>
  <dc:creator>Tom W. Etienne</dc:creator>
  <cp:lastModifiedBy>Etienne, Tom Walter</cp:lastModifiedBy>
  <cp:revision>5</cp:revision>
  <dcterms:created xsi:type="dcterms:W3CDTF">2022-06-29T05:59:39Z</dcterms:created>
  <dcterms:modified xsi:type="dcterms:W3CDTF">2023-06-29T15:37:21Z</dcterms:modified>
</cp:coreProperties>
</file>